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1972" r:id="rId6"/>
    <p:sldId id="2032" r:id="rId7"/>
    <p:sldId id="2033" r:id="rId8"/>
    <p:sldId id="2036" r:id="rId9"/>
    <p:sldId id="2035" r:id="rId10"/>
    <p:sldId id="2038" r:id="rId11"/>
    <p:sldId id="2034" r:id="rId12"/>
    <p:sldId id="2037" r:id="rId13"/>
    <p:sldId id="2030" r:id="rId14"/>
  </p:sldIdLst>
  <p:sldSz cx="12192000" cy="6858000"/>
  <p:notesSz cx="6858000" cy="91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45A07-A951-D945-83AF-F988F4C7B262}" v="75" dt="2020-10-22T23:01:00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/>
    <p:restoredTop sz="94830"/>
  </p:normalViewPr>
  <p:slideViewPr>
    <p:cSldViewPr snapToGrid="0">
      <p:cViewPr varScale="1">
        <p:scale>
          <a:sx n="112" d="100"/>
          <a:sy n="112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e Krohn" userId="d77a95f0a9dfe28b" providerId="LiveId" clId="{BEA45A07-A951-D945-83AF-F988F4C7B262}"/>
    <pc:docChg chg="undo custSel addSld delSld modSld">
      <pc:chgData name="Carole Krohn" userId="d77a95f0a9dfe28b" providerId="LiveId" clId="{BEA45A07-A951-D945-83AF-F988F4C7B262}" dt="2020-10-22T23:01:00.548" v="690" actId="20577"/>
      <pc:docMkLst>
        <pc:docMk/>
      </pc:docMkLst>
      <pc:sldChg chg="modSp mod">
        <pc:chgData name="Carole Krohn" userId="d77a95f0a9dfe28b" providerId="LiveId" clId="{BEA45A07-A951-D945-83AF-F988F4C7B262}" dt="2020-10-22T22:12:30.579" v="27" actId="1076"/>
        <pc:sldMkLst>
          <pc:docMk/>
          <pc:sldMk cId="3604196807" sldId="256"/>
        </pc:sldMkLst>
        <pc:spChg chg="mod">
          <ac:chgData name="Carole Krohn" userId="d77a95f0a9dfe28b" providerId="LiveId" clId="{BEA45A07-A951-D945-83AF-F988F4C7B262}" dt="2020-10-22T22:12:25.979" v="26" actId="1076"/>
          <ac:spMkLst>
            <pc:docMk/>
            <pc:sldMk cId="3604196807" sldId="256"/>
            <ac:spMk id="3" creationId="{00000000-0000-0000-0000-000000000000}"/>
          </ac:spMkLst>
        </pc:spChg>
        <pc:spChg chg="mod">
          <ac:chgData name="Carole Krohn" userId="d77a95f0a9dfe28b" providerId="LiveId" clId="{BEA45A07-A951-D945-83AF-F988F4C7B262}" dt="2020-10-22T22:12:30.579" v="27" actId="1076"/>
          <ac:spMkLst>
            <pc:docMk/>
            <pc:sldMk cId="3604196807" sldId="256"/>
            <ac:spMk id="7" creationId="{0BC11644-A09B-9345-90A7-749E0A3B417C}"/>
          </ac:spMkLst>
        </pc:spChg>
      </pc:sldChg>
      <pc:sldChg chg="modSp mod">
        <pc:chgData name="Carole Krohn" userId="d77a95f0a9dfe28b" providerId="LiveId" clId="{BEA45A07-A951-D945-83AF-F988F4C7B262}" dt="2020-10-22T22:49:20.091" v="662" actId="20577"/>
        <pc:sldMkLst>
          <pc:docMk/>
          <pc:sldMk cId="2455249852" sldId="1972"/>
        </pc:sldMkLst>
        <pc:spChg chg="mod">
          <ac:chgData name="Carole Krohn" userId="d77a95f0a9dfe28b" providerId="LiveId" clId="{BEA45A07-A951-D945-83AF-F988F4C7B262}" dt="2020-10-22T22:49:20.091" v="662" actId="20577"/>
          <ac:spMkLst>
            <pc:docMk/>
            <pc:sldMk cId="2455249852" sldId="1972"/>
            <ac:spMk id="3" creationId="{DDF086B6-223B-4A6C-A8BC-96424BC48ACC}"/>
          </ac:spMkLst>
        </pc:spChg>
      </pc:sldChg>
      <pc:sldChg chg="del">
        <pc:chgData name="Carole Krohn" userId="d77a95f0a9dfe28b" providerId="LiveId" clId="{BEA45A07-A951-D945-83AF-F988F4C7B262}" dt="2020-10-22T22:53:54.824" v="663" actId="2696"/>
        <pc:sldMkLst>
          <pc:docMk/>
          <pc:sldMk cId="2815480158" sldId="2031"/>
        </pc:sldMkLst>
      </pc:sldChg>
      <pc:sldChg chg="modSp">
        <pc:chgData name="Carole Krohn" userId="d77a95f0a9dfe28b" providerId="LiveId" clId="{BEA45A07-A951-D945-83AF-F988F4C7B262}" dt="2020-10-22T23:01:00.548" v="690" actId="20577"/>
        <pc:sldMkLst>
          <pc:docMk/>
          <pc:sldMk cId="2142455737" sldId="2032"/>
        </pc:sldMkLst>
        <pc:graphicFrameChg chg="mod">
          <ac:chgData name="Carole Krohn" userId="d77a95f0a9dfe28b" providerId="LiveId" clId="{BEA45A07-A951-D945-83AF-F988F4C7B262}" dt="2020-10-22T23:01:00.548" v="690" actId="20577"/>
          <ac:graphicFrameMkLst>
            <pc:docMk/>
            <pc:sldMk cId="2142455737" sldId="2032"/>
            <ac:graphicFrameMk id="39" creationId="{0ECBFE91-2010-4282-A758-4CF2941D2C1E}"/>
          </ac:graphicFrameMkLst>
        </pc:graphicFrameChg>
      </pc:sldChg>
      <pc:sldChg chg="modSp mod">
        <pc:chgData name="Carole Krohn" userId="d77a95f0a9dfe28b" providerId="LiveId" clId="{BEA45A07-A951-D945-83AF-F988F4C7B262}" dt="2020-10-22T22:16:25.152" v="202" actId="20577"/>
        <pc:sldMkLst>
          <pc:docMk/>
          <pc:sldMk cId="2462597715" sldId="2036"/>
        </pc:sldMkLst>
        <pc:spChg chg="mod">
          <ac:chgData name="Carole Krohn" userId="d77a95f0a9dfe28b" providerId="LiveId" clId="{BEA45A07-A951-D945-83AF-F988F4C7B262}" dt="2020-10-22T22:16:25.152" v="202" actId="20577"/>
          <ac:spMkLst>
            <pc:docMk/>
            <pc:sldMk cId="2462597715" sldId="2036"/>
            <ac:spMk id="2" creationId="{214DB18A-72D8-674D-910E-735A0C2C3B71}"/>
          </ac:spMkLst>
        </pc:spChg>
      </pc:sldChg>
      <pc:sldChg chg="addSp delSp modSp new mod">
        <pc:chgData name="Carole Krohn" userId="d77a95f0a9dfe28b" providerId="LiveId" clId="{BEA45A07-A951-D945-83AF-F988F4C7B262}" dt="2020-10-22T22:47:39.717" v="534" actId="1076"/>
        <pc:sldMkLst>
          <pc:docMk/>
          <pc:sldMk cId="2725155663" sldId="2038"/>
        </pc:sldMkLst>
        <pc:spChg chg="mod">
          <ac:chgData name="Carole Krohn" userId="d77a95f0a9dfe28b" providerId="LiveId" clId="{BEA45A07-A951-D945-83AF-F988F4C7B262}" dt="2020-10-22T22:38:46.319" v="429" actId="1076"/>
          <ac:spMkLst>
            <pc:docMk/>
            <pc:sldMk cId="2725155663" sldId="2038"/>
            <ac:spMk id="2" creationId="{B3185BD9-50BD-6A44-A975-87A5A0924AC5}"/>
          </ac:spMkLst>
        </pc:spChg>
        <pc:spChg chg="mod">
          <ac:chgData name="Carole Krohn" userId="d77a95f0a9dfe28b" providerId="LiveId" clId="{BEA45A07-A951-D945-83AF-F988F4C7B262}" dt="2020-10-22T22:40:30.111" v="473" actId="404"/>
          <ac:spMkLst>
            <pc:docMk/>
            <pc:sldMk cId="2725155663" sldId="2038"/>
            <ac:spMk id="3" creationId="{C42B71E5-3255-FA41-BBCA-21CB488F7F3B}"/>
          </ac:spMkLst>
        </pc:spChg>
        <pc:spChg chg="add mod">
          <ac:chgData name="Carole Krohn" userId="d77a95f0a9dfe28b" providerId="LiveId" clId="{BEA45A07-A951-D945-83AF-F988F4C7B262}" dt="2020-10-22T22:47:29.967" v="531" actId="1076"/>
          <ac:spMkLst>
            <pc:docMk/>
            <pc:sldMk cId="2725155663" sldId="2038"/>
            <ac:spMk id="12" creationId="{2B37C620-A71F-054B-8D64-7B8C3C0AA4CF}"/>
          </ac:spMkLst>
        </pc:spChg>
        <pc:picChg chg="add mod">
          <ac:chgData name="Carole Krohn" userId="d77a95f0a9dfe28b" providerId="LiveId" clId="{BEA45A07-A951-D945-83AF-F988F4C7B262}" dt="2020-10-22T22:39:04.022" v="437" actId="1076"/>
          <ac:picMkLst>
            <pc:docMk/>
            <pc:sldMk cId="2725155663" sldId="2038"/>
            <ac:picMk id="5" creationId="{3FE46DA9-5596-104D-A8D8-570C975FBC66}"/>
          </ac:picMkLst>
        </pc:picChg>
        <pc:picChg chg="add del mod">
          <ac:chgData name="Carole Krohn" userId="d77a95f0a9dfe28b" providerId="LiveId" clId="{BEA45A07-A951-D945-83AF-F988F4C7B262}" dt="2020-10-22T22:26:27.629" v="316"/>
          <ac:picMkLst>
            <pc:docMk/>
            <pc:sldMk cId="2725155663" sldId="2038"/>
            <ac:picMk id="7" creationId="{55BCEE2E-D8DF-DC4C-8D53-21FF44781101}"/>
          </ac:picMkLst>
        </pc:picChg>
        <pc:picChg chg="add mod">
          <ac:chgData name="Carole Krohn" userId="d77a95f0a9dfe28b" providerId="LiveId" clId="{BEA45A07-A951-D945-83AF-F988F4C7B262}" dt="2020-10-22T22:45:13.295" v="510" actId="14100"/>
          <ac:picMkLst>
            <pc:docMk/>
            <pc:sldMk cId="2725155663" sldId="2038"/>
            <ac:picMk id="9" creationId="{5D5086FA-4A18-D740-91FF-802FA29FD2AC}"/>
          </ac:picMkLst>
        </pc:picChg>
        <pc:picChg chg="add mod">
          <ac:chgData name="Carole Krohn" userId="d77a95f0a9dfe28b" providerId="LiveId" clId="{BEA45A07-A951-D945-83AF-F988F4C7B262}" dt="2020-10-22T22:40:45.010" v="477" actId="1076"/>
          <ac:picMkLst>
            <pc:docMk/>
            <pc:sldMk cId="2725155663" sldId="2038"/>
            <ac:picMk id="11" creationId="{2E756D73-736B-B24C-AA39-806798C37965}"/>
          </ac:picMkLst>
        </pc:picChg>
        <pc:picChg chg="add mod">
          <ac:chgData name="Carole Krohn" userId="d77a95f0a9dfe28b" providerId="LiveId" clId="{BEA45A07-A951-D945-83AF-F988F4C7B262}" dt="2020-10-22T22:40:40.270" v="476" actId="1076"/>
          <ac:picMkLst>
            <pc:docMk/>
            <pc:sldMk cId="2725155663" sldId="2038"/>
            <ac:picMk id="14" creationId="{91028853-B54E-6A45-B282-2DCAA447AF54}"/>
          </ac:picMkLst>
        </pc:picChg>
        <pc:picChg chg="add mod">
          <ac:chgData name="Carole Krohn" userId="d77a95f0a9dfe28b" providerId="LiveId" clId="{BEA45A07-A951-D945-83AF-F988F4C7B262}" dt="2020-10-22T22:47:21.226" v="529" actId="1076"/>
          <ac:picMkLst>
            <pc:docMk/>
            <pc:sldMk cId="2725155663" sldId="2038"/>
            <ac:picMk id="16" creationId="{E2AC1A32-37AD-2F4C-A55F-4097451CCF2D}"/>
          </ac:picMkLst>
        </pc:picChg>
        <pc:picChg chg="add mod">
          <ac:chgData name="Carole Krohn" userId="d77a95f0a9dfe28b" providerId="LiveId" clId="{BEA45A07-A951-D945-83AF-F988F4C7B262}" dt="2020-10-22T22:47:39.717" v="534" actId="1076"/>
          <ac:picMkLst>
            <pc:docMk/>
            <pc:sldMk cId="2725155663" sldId="2038"/>
            <ac:picMk id="18" creationId="{CE214D84-8CFF-BC4B-A999-6B1F49902DFA}"/>
          </ac:picMkLst>
        </pc:picChg>
        <pc:picChg chg="add mod">
          <ac:chgData name="Carole Krohn" userId="d77a95f0a9dfe28b" providerId="LiveId" clId="{BEA45A07-A951-D945-83AF-F988F4C7B262}" dt="2020-10-22T22:47:34.365" v="532" actId="1076"/>
          <ac:picMkLst>
            <pc:docMk/>
            <pc:sldMk cId="2725155663" sldId="2038"/>
            <ac:picMk id="20" creationId="{826F7739-2E7C-824F-A374-09C18B3BAF4F}"/>
          </ac:picMkLst>
        </pc:picChg>
        <pc:picChg chg="add mod">
          <ac:chgData name="Carole Krohn" userId="d77a95f0a9dfe28b" providerId="LiveId" clId="{BEA45A07-A951-D945-83AF-F988F4C7B262}" dt="2020-10-22T22:47:35.777" v="533" actId="1076"/>
          <ac:picMkLst>
            <pc:docMk/>
            <pc:sldMk cId="2725155663" sldId="2038"/>
            <ac:picMk id="22" creationId="{44628C88-7838-7F44-933F-B4EF2C29613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0BD78-8654-4656-BC8D-776CAE26A01D}" type="doc">
      <dgm:prSet loTypeId="urn:microsoft.com/office/officeart/2017/3/layout/HorizontalLabelsTimeline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E6D091-29FF-4B85-B8B9-CF4647AEF1B9}">
      <dgm:prSet/>
      <dgm:spPr/>
      <dgm:t>
        <a:bodyPr/>
        <a:lstStyle/>
        <a:p>
          <a:pPr>
            <a:defRPr b="1"/>
          </a:pPr>
          <a:r>
            <a:rPr lang="en-US"/>
            <a:t>1989</a:t>
          </a:r>
        </a:p>
      </dgm:t>
    </dgm:pt>
    <dgm:pt modelId="{8721FAC4-80DB-4DC1-A4FC-2B03FCCDF5B6}" type="parTrans" cxnId="{7F7748AC-AADA-469E-A784-7B9B643133FF}">
      <dgm:prSet/>
      <dgm:spPr/>
      <dgm:t>
        <a:bodyPr/>
        <a:lstStyle/>
        <a:p>
          <a:endParaRPr lang="en-US"/>
        </a:p>
      </dgm:t>
    </dgm:pt>
    <dgm:pt modelId="{00D12AD6-7774-4737-948F-00AB7E35FEF3}" type="sibTrans" cxnId="{7F7748AC-AADA-469E-A784-7B9B643133FF}">
      <dgm:prSet/>
      <dgm:spPr/>
      <dgm:t>
        <a:bodyPr/>
        <a:lstStyle/>
        <a:p>
          <a:endParaRPr lang="en-US"/>
        </a:p>
      </dgm:t>
    </dgm:pt>
    <dgm:pt modelId="{155AE1D7-4786-48C4-ACE2-E84BC29BA17D}">
      <dgm:prSet/>
      <dgm:spPr/>
      <dgm:t>
        <a:bodyPr/>
        <a:lstStyle/>
        <a:p>
          <a:r>
            <a:rPr lang="en-US"/>
            <a:t>STS Adult Cardiac Database (ACSD)</a:t>
          </a:r>
        </a:p>
      </dgm:t>
    </dgm:pt>
    <dgm:pt modelId="{E3C0600C-B415-497A-AEE3-F109513168CC}" type="parTrans" cxnId="{24A90C98-82B2-45A6-85A1-52E2EF65F455}">
      <dgm:prSet/>
      <dgm:spPr/>
      <dgm:t>
        <a:bodyPr/>
        <a:lstStyle/>
        <a:p>
          <a:endParaRPr lang="en-US"/>
        </a:p>
      </dgm:t>
    </dgm:pt>
    <dgm:pt modelId="{0FF06567-BFEF-47E8-B85E-A432077C3BAB}" type="sibTrans" cxnId="{24A90C98-82B2-45A6-85A1-52E2EF65F455}">
      <dgm:prSet/>
      <dgm:spPr/>
      <dgm:t>
        <a:bodyPr/>
        <a:lstStyle/>
        <a:p>
          <a:endParaRPr lang="en-US"/>
        </a:p>
      </dgm:t>
    </dgm:pt>
    <dgm:pt modelId="{450D6C85-1F96-44C1-8CD1-48DF91E504FA}">
      <dgm:prSet/>
      <dgm:spPr/>
      <dgm:t>
        <a:bodyPr/>
        <a:lstStyle/>
        <a:p>
          <a:pPr>
            <a:defRPr b="1"/>
          </a:pPr>
          <a:r>
            <a:rPr lang="en-US"/>
            <a:t>2013</a:t>
          </a:r>
        </a:p>
      </dgm:t>
    </dgm:pt>
    <dgm:pt modelId="{654A9F35-BA18-48ED-ADD8-BC76F2DBACA4}" type="parTrans" cxnId="{C044C86D-96EF-4ABD-B3AF-C157CE9137E4}">
      <dgm:prSet/>
      <dgm:spPr/>
      <dgm:t>
        <a:bodyPr/>
        <a:lstStyle/>
        <a:p>
          <a:endParaRPr lang="en-US"/>
        </a:p>
      </dgm:t>
    </dgm:pt>
    <dgm:pt modelId="{F4088EB4-629A-4ABA-820B-BAFE1D6626D5}" type="sibTrans" cxnId="{C044C86D-96EF-4ABD-B3AF-C157CE9137E4}">
      <dgm:prSet/>
      <dgm:spPr/>
      <dgm:t>
        <a:bodyPr/>
        <a:lstStyle/>
        <a:p>
          <a:endParaRPr lang="en-US"/>
        </a:p>
      </dgm:t>
    </dgm:pt>
    <dgm:pt modelId="{277B74B6-5B81-4461-BEA8-AEB64217A10B}">
      <dgm:prSet/>
      <dgm:spPr/>
      <dgm:t>
        <a:bodyPr/>
        <a:lstStyle/>
        <a:p>
          <a:r>
            <a:rPr lang="en-US"/>
            <a:t>STS and SCA partnership</a:t>
          </a:r>
        </a:p>
      </dgm:t>
    </dgm:pt>
    <dgm:pt modelId="{28CF86B2-2A42-4005-95D2-81CA03A0720E}" type="parTrans" cxnId="{6432A30B-7EA4-43AD-BD97-464D4B0E7B27}">
      <dgm:prSet/>
      <dgm:spPr/>
      <dgm:t>
        <a:bodyPr/>
        <a:lstStyle/>
        <a:p>
          <a:endParaRPr lang="en-US"/>
        </a:p>
      </dgm:t>
    </dgm:pt>
    <dgm:pt modelId="{C9E19C0C-7762-4E19-8844-CF82C903980E}" type="sibTrans" cxnId="{6432A30B-7EA4-43AD-BD97-464D4B0E7B27}">
      <dgm:prSet/>
      <dgm:spPr/>
      <dgm:t>
        <a:bodyPr/>
        <a:lstStyle/>
        <a:p>
          <a:endParaRPr lang="en-US"/>
        </a:p>
      </dgm:t>
    </dgm:pt>
    <dgm:pt modelId="{646C1FD1-62E2-4A6A-9FD1-26C252BB4F83}">
      <dgm:prSet/>
      <dgm:spPr/>
      <dgm:t>
        <a:bodyPr/>
        <a:lstStyle/>
        <a:p>
          <a:r>
            <a:rPr lang="en-US"/>
            <a:t>STS Adult Cardiac Surgery Anesthesia ‘module’</a:t>
          </a:r>
        </a:p>
      </dgm:t>
    </dgm:pt>
    <dgm:pt modelId="{C8A3ADCF-5BF0-4EA4-B683-747127225D99}" type="parTrans" cxnId="{2423BEA1-AD62-4E03-86EE-5BF98DFCB232}">
      <dgm:prSet/>
      <dgm:spPr/>
      <dgm:t>
        <a:bodyPr/>
        <a:lstStyle/>
        <a:p>
          <a:endParaRPr lang="en-US"/>
        </a:p>
      </dgm:t>
    </dgm:pt>
    <dgm:pt modelId="{C728B23D-7921-4E4E-8448-7665F52EA009}" type="sibTrans" cxnId="{2423BEA1-AD62-4E03-86EE-5BF98DFCB232}">
      <dgm:prSet/>
      <dgm:spPr/>
      <dgm:t>
        <a:bodyPr/>
        <a:lstStyle/>
        <a:p>
          <a:endParaRPr lang="en-US"/>
        </a:p>
      </dgm:t>
    </dgm:pt>
    <dgm:pt modelId="{57D2A1E3-A928-4E29-8AEA-7D637A0A64E1}">
      <dgm:prSet/>
      <dgm:spPr/>
      <dgm:t>
        <a:bodyPr/>
        <a:lstStyle/>
        <a:p>
          <a:r>
            <a:rPr lang="en-US"/>
            <a:t>Benchmarked data for anesthesiology partners</a:t>
          </a:r>
        </a:p>
      </dgm:t>
    </dgm:pt>
    <dgm:pt modelId="{14209ACB-1B6E-4A89-A791-407446335AD7}" type="parTrans" cxnId="{BE0EBBFA-6095-4AF0-9A9F-8B4FD1307BC5}">
      <dgm:prSet/>
      <dgm:spPr/>
      <dgm:t>
        <a:bodyPr/>
        <a:lstStyle/>
        <a:p>
          <a:endParaRPr lang="en-US"/>
        </a:p>
      </dgm:t>
    </dgm:pt>
    <dgm:pt modelId="{55992709-185C-49BB-8669-C7FF7F7FCEAF}" type="sibTrans" cxnId="{BE0EBBFA-6095-4AF0-9A9F-8B4FD1307BC5}">
      <dgm:prSet/>
      <dgm:spPr/>
      <dgm:t>
        <a:bodyPr/>
        <a:lstStyle/>
        <a:p>
          <a:endParaRPr lang="en-US"/>
        </a:p>
      </dgm:t>
    </dgm:pt>
    <dgm:pt modelId="{E3A4C9BD-69B9-4749-B54B-1A028569F154}">
      <dgm:prSet/>
      <dgm:spPr/>
      <dgm:t>
        <a:bodyPr/>
        <a:lstStyle/>
        <a:p>
          <a:pPr>
            <a:defRPr b="1"/>
          </a:pPr>
          <a:r>
            <a:rPr lang="en-US"/>
            <a:t>2017</a:t>
          </a:r>
        </a:p>
      </dgm:t>
    </dgm:pt>
    <dgm:pt modelId="{E0190D55-5D91-40F9-AB62-56CEFF3E6768}" type="parTrans" cxnId="{C04A5C7B-62AB-4647-B1DB-369F5DCD8CBA}">
      <dgm:prSet/>
      <dgm:spPr/>
      <dgm:t>
        <a:bodyPr/>
        <a:lstStyle/>
        <a:p>
          <a:endParaRPr lang="en-US"/>
        </a:p>
      </dgm:t>
    </dgm:pt>
    <dgm:pt modelId="{8A609F05-0172-4730-9940-A5E459708007}" type="sibTrans" cxnId="{C04A5C7B-62AB-4647-B1DB-369F5DCD8CBA}">
      <dgm:prSet/>
      <dgm:spPr/>
      <dgm:t>
        <a:bodyPr/>
        <a:lstStyle/>
        <a:p>
          <a:endParaRPr lang="en-US"/>
        </a:p>
      </dgm:t>
    </dgm:pt>
    <dgm:pt modelId="{96ACF4D1-A224-43CF-B957-C52C27896C4A}">
      <dgm:prSet/>
      <dgm:spPr/>
      <dgm:t>
        <a:bodyPr/>
        <a:lstStyle/>
        <a:p>
          <a:r>
            <a:rPr lang="en-US" dirty="0"/>
            <a:t>Anesthesia module merged into the STS Adult Cardiac Surgery Database</a:t>
          </a:r>
        </a:p>
      </dgm:t>
    </dgm:pt>
    <dgm:pt modelId="{9149193A-9546-433B-ADAA-76C1387B2D2E}" type="parTrans" cxnId="{7EECCF05-57A0-431E-A737-6338F30A79DE}">
      <dgm:prSet/>
      <dgm:spPr/>
      <dgm:t>
        <a:bodyPr/>
        <a:lstStyle/>
        <a:p>
          <a:endParaRPr lang="en-US"/>
        </a:p>
      </dgm:t>
    </dgm:pt>
    <dgm:pt modelId="{AC54DE43-F370-43DD-AE3E-F8A8DF7C4426}" type="sibTrans" cxnId="{7EECCF05-57A0-431E-A737-6338F30A79DE}">
      <dgm:prSet/>
      <dgm:spPr/>
      <dgm:t>
        <a:bodyPr/>
        <a:lstStyle/>
        <a:p>
          <a:endParaRPr lang="en-US"/>
        </a:p>
      </dgm:t>
    </dgm:pt>
    <dgm:pt modelId="{FAC38407-5922-41C0-A8D7-716C413E26CB}">
      <dgm:prSet/>
      <dgm:spPr/>
      <dgm:t>
        <a:bodyPr/>
        <a:lstStyle/>
        <a:p>
          <a:pPr>
            <a:defRPr b="1"/>
          </a:pPr>
          <a:r>
            <a:rPr lang="en-US"/>
            <a:t>2020</a:t>
          </a:r>
        </a:p>
      </dgm:t>
    </dgm:pt>
    <dgm:pt modelId="{B2B25509-1B03-408B-B953-5D0D880486E6}" type="parTrans" cxnId="{92B56E8B-831D-4568-9AED-ED5549B3F4CC}">
      <dgm:prSet/>
      <dgm:spPr/>
      <dgm:t>
        <a:bodyPr/>
        <a:lstStyle/>
        <a:p>
          <a:endParaRPr lang="en-US"/>
        </a:p>
      </dgm:t>
    </dgm:pt>
    <dgm:pt modelId="{FC50F284-D13C-455F-94B5-347B1BE93BE2}" type="sibTrans" cxnId="{92B56E8B-831D-4568-9AED-ED5549B3F4CC}">
      <dgm:prSet/>
      <dgm:spPr/>
      <dgm:t>
        <a:bodyPr/>
        <a:lstStyle/>
        <a:p>
          <a:endParaRPr lang="en-US"/>
        </a:p>
      </dgm:t>
    </dgm:pt>
    <dgm:pt modelId="{56D2F002-AF99-4162-B349-0808A25D3036}">
      <dgm:prSet/>
      <dgm:spPr/>
      <dgm:t>
        <a:bodyPr/>
        <a:lstStyle/>
        <a:p>
          <a:r>
            <a:rPr lang="en-US" dirty="0"/>
            <a:t>ACSD Major Upgrade</a:t>
          </a:r>
        </a:p>
      </dgm:t>
    </dgm:pt>
    <dgm:pt modelId="{B9FD5ED7-BC23-415B-8A62-82527D20C270}" type="parTrans" cxnId="{88C5B689-3831-4C5F-88BF-C432452A31A1}">
      <dgm:prSet/>
      <dgm:spPr/>
      <dgm:t>
        <a:bodyPr/>
        <a:lstStyle/>
        <a:p>
          <a:endParaRPr lang="en-US"/>
        </a:p>
      </dgm:t>
    </dgm:pt>
    <dgm:pt modelId="{48A066A1-C238-4291-84AB-A4AD056DCEAF}" type="sibTrans" cxnId="{88C5B689-3831-4C5F-88BF-C432452A31A1}">
      <dgm:prSet/>
      <dgm:spPr/>
      <dgm:t>
        <a:bodyPr/>
        <a:lstStyle/>
        <a:p>
          <a:endParaRPr lang="en-US"/>
        </a:p>
      </dgm:t>
    </dgm:pt>
    <dgm:pt modelId="{8410332F-4B94-6148-8E0C-FDE72F85F576}">
      <dgm:prSet/>
      <dgm:spPr/>
      <dgm:t>
        <a:bodyPr/>
        <a:lstStyle/>
        <a:p>
          <a:r>
            <a:rPr lang="en-US" dirty="0"/>
            <a:t>Data Warehouse Transition</a:t>
          </a:r>
        </a:p>
      </dgm:t>
    </dgm:pt>
    <dgm:pt modelId="{7F306181-700D-B840-873F-E11106B6B358}" type="parTrans" cxnId="{8D0EB385-A0D2-2246-8307-471586A250BA}">
      <dgm:prSet/>
      <dgm:spPr/>
      <dgm:t>
        <a:bodyPr/>
        <a:lstStyle/>
        <a:p>
          <a:endParaRPr lang="en-US"/>
        </a:p>
      </dgm:t>
    </dgm:pt>
    <dgm:pt modelId="{A5F86EBF-9B8F-2B42-99C4-FCCA8993FDAE}" type="sibTrans" cxnId="{8D0EB385-A0D2-2246-8307-471586A250BA}">
      <dgm:prSet/>
      <dgm:spPr/>
      <dgm:t>
        <a:bodyPr/>
        <a:lstStyle/>
        <a:p>
          <a:endParaRPr lang="en-US"/>
        </a:p>
      </dgm:t>
    </dgm:pt>
    <dgm:pt modelId="{2A2AC3F4-8526-4E4C-8A68-558210772242}" type="pres">
      <dgm:prSet presAssocID="{6920BD78-8654-4656-BC8D-776CAE26A01D}" presName="root" presStyleCnt="0">
        <dgm:presLayoutVars>
          <dgm:chMax/>
          <dgm:chPref/>
          <dgm:animLvl val="lvl"/>
        </dgm:presLayoutVars>
      </dgm:prSet>
      <dgm:spPr/>
    </dgm:pt>
    <dgm:pt modelId="{E475BE48-19AF-B844-94FF-60602751E098}" type="pres">
      <dgm:prSet presAssocID="{6920BD78-8654-4656-BC8D-776CAE26A01D}" presName="divider" presStyleLbl="fgAcc1" presStyleIdx="0" presStyleCnt="1"/>
      <dgm:spPr/>
    </dgm:pt>
    <dgm:pt modelId="{19C11F18-8F9D-A248-BFFB-688B9F9B12F2}" type="pres">
      <dgm:prSet presAssocID="{6920BD78-8654-4656-BC8D-776CAE26A01D}" presName="nodes" presStyleCnt="0">
        <dgm:presLayoutVars>
          <dgm:chMax/>
          <dgm:chPref/>
          <dgm:animLvl val="lvl"/>
        </dgm:presLayoutVars>
      </dgm:prSet>
      <dgm:spPr/>
    </dgm:pt>
    <dgm:pt modelId="{37970DF3-D760-614C-98A9-084B65DD4563}" type="pres">
      <dgm:prSet presAssocID="{DEE6D091-29FF-4B85-B8B9-CF4647AEF1B9}" presName="composite" presStyleCnt="0"/>
      <dgm:spPr/>
    </dgm:pt>
    <dgm:pt modelId="{17924C04-1F84-9446-8B38-16C687A96C95}" type="pres">
      <dgm:prSet presAssocID="{DEE6D091-29FF-4B85-B8B9-CF4647AEF1B9}" presName="L1TextContainer" presStyleLbl="alignNode1" presStyleIdx="0" presStyleCnt="4">
        <dgm:presLayoutVars>
          <dgm:chMax val="1"/>
          <dgm:chPref val="1"/>
          <dgm:bulletEnabled val="1"/>
        </dgm:presLayoutVars>
      </dgm:prSet>
      <dgm:spPr/>
    </dgm:pt>
    <dgm:pt modelId="{1C79B023-D0C5-AD4A-B9E8-FE2A97241D87}" type="pres">
      <dgm:prSet presAssocID="{DEE6D091-29FF-4B85-B8B9-CF4647AEF1B9}" presName="L2TextContainerWrapper" presStyleCnt="0">
        <dgm:presLayoutVars>
          <dgm:bulletEnabled val="1"/>
        </dgm:presLayoutVars>
      </dgm:prSet>
      <dgm:spPr/>
    </dgm:pt>
    <dgm:pt modelId="{694A7945-2443-6048-8896-8C9E78FDECE3}" type="pres">
      <dgm:prSet presAssocID="{DEE6D091-29FF-4B85-B8B9-CF4647AEF1B9}" presName="L2TextContainer" presStyleLbl="bgAccFollowNode1" presStyleIdx="0" presStyleCnt="4"/>
      <dgm:spPr/>
    </dgm:pt>
    <dgm:pt modelId="{8E324BEA-EC63-7340-8120-4F2A102FE5C8}" type="pres">
      <dgm:prSet presAssocID="{DEE6D091-29FF-4B85-B8B9-CF4647AEF1B9}" presName="FlexibleEmptyPlaceHolder" presStyleCnt="0"/>
      <dgm:spPr/>
    </dgm:pt>
    <dgm:pt modelId="{8B404ACA-2777-5944-8FA4-B5289171093A}" type="pres">
      <dgm:prSet presAssocID="{DEE6D091-29FF-4B85-B8B9-CF4647AEF1B9}" presName="ConnectLine" presStyleLbl="sibTrans1D1" presStyleIdx="0" presStyleCnt="4"/>
      <dgm:spPr/>
    </dgm:pt>
    <dgm:pt modelId="{95B76B9B-9A5F-944E-8916-99B48A07A183}" type="pres">
      <dgm:prSet presAssocID="{DEE6D091-29FF-4B85-B8B9-CF4647AEF1B9}" presName="ConnectorPoint" presStyleLbl="node1" presStyleIdx="0" presStyleCnt="4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9E7B36B-50F1-BC45-A7FC-7C75AE4C0402}" type="pres">
      <dgm:prSet presAssocID="{DEE6D091-29FF-4B85-B8B9-CF4647AEF1B9}" presName="EmptyPlaceHolder" presStyleCnt="0"/>
      <dgm:spPr/>
    </dgm:pt>
    <dgm:pt modelId="{71D9269C-5C9A-C046-A922-272A2479F29A}" type="pres">
      <dgm:prSet presAssocID="{00D12AD6-7774-4737-948F-00AB7E35FEF3}" presName="spaceBetweenRectangles" presStyleCnt="0"/>
      <dgm:spPr/>
    </dgm:pt>
    <dgm:pt modelId="{20C21087-762B-0046-A6B9-E9D8DF137B47}" type="pres">
      <dgm:prSet presAssocID="{450D6C85-1F96-44C1-8CD1-48DF91E504FA}" presName="composite" presStyleCnt="0"/>
      <dgm:spPr/>
    </dgm:pt>
    <dgm:pt modelId="{A4109AC9-B5B1-6B4B-82DF-2759BC144811}" type="pres">
      <dgm:prSet presAssocID="{450D6C85-1F96-44C1-8CD1-48DF91E504FA}" presName="L1TextContainer" presStyleLbl="alignNode1" presStyleIdx="1" presStyleCnt="4">
        <dgm:presLayoutVars>
          <dgm:chMax val="1"/>
          <dgm:chPref val="1"/>
          <dgm:bulletEnabled val="1"/>
        </dgm:presLayoutVars>
      </dgm:prSet>
      <dgm:spPr/>
    </dgm:pt>
    <dgm:pt modelId="{ECF0887B-0E1E-D041-A8DF-E6E9FD6CCAFA}" type="pres">
      <dgm:prSet presAssocID="{450D6C85-1F96-44C1-8CD1-48DF91E504FA}" presName="L2TextContainerWrapper" presStyleCnt="0">
        <dgm:presLayoutVars>
          <dgm:bulletEnabled val="1"/>
        </dgm:presLayoutVars>
      </dgm:prSet>
      <dgm:spPr/>
    </dgm:pt>
    <dgm:pt modelId="{32203D8C-7A07-C149-B14A-279B99C8814D}" type="pres">
      <dgm:prSet presAssocID="{450D6C85-1F96-44C1-8CD1-48DF91E504FA}" presName="L2TextContainer" presStyleLbl="bgAccFollowNode1" presStyleIdx="1" presStyleCnt="4"/>
      <dgm:spPr/>
    </dgm:pt>
    <dgm:pt modelId="{5BF61794-5890-0344-B404-99C994A52749}" type="pres">
      <dgm:prSet presAssocID="{450D6C85-1F96-44C1-8CD1-48DF91E504FA}" presName="FlexibleEmptyPlaceHolder" presStyleCnt="0"/>
      <dgm:spPr/>
    </dgm:pt>
    <dgm:pt modelId="{5053B609-70EC-BD43-ABC4-12E0A85DAFD1}" type="pres">
      <dgm:prSet presAssocID="{450D6C85-1F96-44C1-8CD1-48DF91E504FA}" presName="ConnectLine" presStyleLbl="sibTrans1D1" presStyleIdx="1" presStyleCnt="4"/>
      <dgm:spPr/>
    </dgm:pt>
    <dgm:pt modelId="{EBFE5E0E-1E17-1B4F-8BA8-4F290054B671}" type="pres">
      <dgm:prSet presAssocID="{450D6C85-1F96-44C1-8CD1-48DF91E504FA}" presName="ConnectorPoint" presStyleLbl="node1" presStyleIdx="1" presStyleCnt="4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C907BFF9-82A3-5745-BF17-F14E25C709BC}" type="pres">
      <dgm:prSet presAssocID="{450D6C85-1F96-44C1-8CD1-48DF91E504FA}" presName="EmptyPlaceHolder" presStyleCnt="0"/>
      <dgm:spPr/>
    </dgm:pt>
    <dgm:pt modelId="{F2D5D919-88ED-104B-B257-91D3C3DD9EB1}" type="pres">
      <dgm:prSet presAssocID="{F4088EB4-629A-4ABA-820B-BAFE1D6626D5}" presName="spaceBetweenRectangles" presStyleCnt="0"/>
      <dgm:spPr/>
    </dgm:pt>
    <dgm:pt modelId="{D00763A1-D8A9-5442-BE6E-83EFE017224F}" type="pres">
      <dgm:prSet presAssocID="{E3A4C9BD-69B9-4749-B54B-1A028569F154}" presName="composite" presStyleCnt="0"/>
      <dgm:spPr/>
    </dgm:pt>
    <dgm:pt modelId="{3A964055-CFA1-2349-92A2-9EBC956F0BDD}" type="pres">
      <dgm:prSet presAssocID="{E3A4C9BD-69B9-4749-B54B-1A028569F154}" presName="L1TextContainer" presStyleLbl="alignNode1" presStyleIdx="2" presStyleCnt="4">
        <dgm:presLayoutVars>
          <dgm:chMax val="1"/>
          <dgm:chPref val="1"/>
          <dgm:bulletEnabled val="1"/>
        </dgm:presLayoutVars>
      </dgm:prSet>
      <dgm:spPr/>
    </dgm:pt>
    <dgm:pt modelId="{9313D831-4C64-EF40-ABCB-AA4709F663BD}" type="pres">
      <dgm:prSet presAssocID="{E3A4C9BD-69B9-4749-B54B-1A028569F154}" presName="L2TextContainerWrapper" presStyleCnt="0">
        <dgm:presLayoutVars>
          <dgm:bulletEnabled val="1"/>
        </dgm:presLayoutVars>
      </dgm:prSet>
      <dgm:spPr/>
    </dgm:pt>
    <dgm:pt modelId="{5508825F-C6DA-3F45-8894-4F1FF48EA025}" type="pres">
      <dgm:prSet presAssocID="{E3A4C9BD-69B9-4749-B54B-1A028569F154}" presName="L2TextContainer" presStyleLbl="bgAccFollowNode1" presStyleIdx="2" presStyleCnt="4"/>
      <dgm:spPr/>
    </dgm:pt>
    <dgm:pt modelId="{3CB69C34-2D4B-534E-95AA-4A6E43194E47}" type="pres">
      <dgm:prSet presAssocID="{E3A4C9BD-69B9-4749-B54B-1A028569F154}" presName="FlexibleEmptyPlaceHolder" presStyleCnt="0"/>
      <dgm:spPr/>
    </dgm:pt>
    <dgm:pt modelId="{D5E14E22-5127-6644-9519-9413A6DFFE2F}" type="pres">
      <dgm:prSet presAssocID="{E3A4C9BD-69B9-4749-B54B-1A028569F154}" presName="ConnectLine" presStyleLbl="sibTrans1D1" presStyleIdx="2" presStyleCnt="4"/>
      <dgm:spPr/>
    </dgm:pt>
    <dgm:pt modelId="{575F7BE4-55AF-7A4F-B03E-2A3840CEFF85}" type="pres">
      <dgm:prSet presAssocID="{E3A4C9BD-69B9-4749-B54B-1A028569F154}" presName="ConnectorPoint" presStyleLbl="node1" presStyleIdx="2" presStyleCnt="4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839878D-E20B-744A-AACE-E4FD7D7E08E7}" type="pres">
      <dgm:prSet presAssocID="{E3A4C9BD-69B9-4749-B54B-1A028569F154}" presName="EmptyPlaceHolder" presStyleCnt="0"/>
      <dgm:spPr/>
    </dgm:pt>
    <dgm:pt modelId="{6EE50DD0-E55E-4243-92C7-57B0E3F67120}" type="pres">
      <dgm:prSet presAssocID="{8A609F05-0172-4730-9940-A5E459708007}" presName="spaceBetweenRectangles" presStyleCnt="0"/>
      <dgm:spPr/>
    </dgm:pt>
    <dgm:pt modelId="{D1F7EC53-881C-8D45-9C42-F8F1F59FE86E}" type="pres">
      <dgm:prSet presAssocID="{FAC38407-5922-41C0-A8D7-716C413E26CB}" presName="composite" presStyleCnt="0"/>
      <dgm:spPr/>
    </dgm:pt>
    <dgm:pt modelId="{6057B84E-511D-D644-92AC-B48215C2D68E}" type="pres">
      <dgm:prSet presAssocID="{FAC38407-5922-41C0-A8D7-716C413E26CB}" presName="L1TextContainer" presStyleLbl="alignNode1" presStyleIdx="3" presStyleCnt="4">
        <dgm:presLayoutVars>
          <dgm:chMax val="1"/>
          <dgm:chPref val="1"/>
          <dgm:bulletEnabled val="1"/>
        </dgm:presLayoutVars>
      </dgm:prSet>
      <dgm:spPr/>
    </dgm:pt>
    <dgm:pt modelId="{1CB1814F-FD61-4649-8659-348D26A16696}" type="pres">
      <dgm:prSet presAssocID="{FAC38407-5922-41C0-A8D7-716C413E26CB}" presName="L2TextContainerWrapper" presStyleCnt="0">
        <dgm:presLayoutVars>
          <dgm:bulletEnabled val="1"/>
        </dgm:presLayoutVars>
      </dgm:prSet>
      <dgm:spPr/>
    </dgm:pt>
    <dgm:pt modelId="{32BC65E6-1B1C-D248-83DD-EB2F2E44CF6B}" type="pres">
      <dgm:prSet presAssocID="{FAC38407-5922-41C0-A8D7-716C413E26CB}" presName="L2TextContainer" presStyleLbl="bgAccFollowNode1" presStyleIdx="3" presStyleCnt="4" custLinFactNeighborX="-568" custLinFactNeighborY="-8940"/>
      <dgm:spPr/>
    </dgm:pt>
    <dgm:pt modelId="{AE18114E-04AF-B640-950B-7D3522BEC104}" type="pres">
      <dgm:prSet presAssocID="{FAC38407-5922-41C0-A8D7-716C413E26CB}" presName="FlexibleEmptyPlaceHolder" presStyleCnt="0"/>
      <dgm:spPr/>
    </dgm:pt>
    <dgm:pt modelId="{2F9D1A58-8E49-9E4D-9161-342CB8C62C71}" type="pres">
      <dgm:prSet presAssocID="{FAC38407-5922-41C0-A8D7-716C413E26CB}" presName="ConnectLine" presStyleLbl="sibTrans1D1" presStyleIdx="3" presStyleCnt="4"/>
      <dgm:spPr/>
    </dgm:pt>
    <dgm:pt modelId="{5EC3F215-4959-0141-81CA-63651487C066}" type="pres">
      <dgm:prSet presAssocID="{FAC38407-5922-41C0-A8D7-716C413E26CB}" presName="ConnectorPoint" presStyleLbl="node1" presStyleIdx="3" presStyleCnt="4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5D9E805-0BA2-0242-AE29-4E14F137012A}" type="pres">
      <dgm:prSet presAssocID="{FAC38407-5922-41C0-A8D7-716C413E26CB}" presName="EmptyPlaceHolder" presStyleCnt="0"/>
      <dgm:spPr/>
    </dgm:pt>
  </dgm:ptLst>
  <dgm:cxnLst>
    <dgm:cxn modelId="{7EECCF05-57A0-431E-A737-6338F30A79DE}" srcId="{E3A4C9BD-69B9-4749-B54B-1A028569F154}" destId="{96ACF4D1-A224-43CF-B957-C52C27896C4A}" srcOrd="0" destOrd="0" parTransId="{9149193A-9546-433B-ADAA-76C1387B2D2E}" sibTransId="{AC54DE43-F370-43DD-AE3E-F8A8DF7C4426}"/>
    <dgm:cxn modelId="{6432A30B-7EA4-43AD-BD97-464D4B0E7B27}" srcId="{450D6C85-1F96-44C1-8CD1-48DF91E504FA}" destId="{277B74B6-5B81-4461-BEA8-AEB64217A10B}" srcOrd="0" destOrd="0" parTransId="{28CF86B2-2A42-4005-95D2-81CA03A0720E}" sibTransId="{C9E19C0C-7762-4E19-8844-CF82C903980E}"/>
    <dgm:cxn modelId="{BFF1C10B-38BD-DE4F-87F5-8762A6888E83}" type="presOf" srcId="{155AE1D7-4786-48C4-ACE2-E84BC29BA17D}" destId="{694A7945-2443-6048-8896-8C9E78FDECE3}" srcOrd="0" destOrd="0" presId="urn:microsoft.com/office/officeart/2017/3/layout/HorizontalLabelsTimeline"/>
    <dgm:cxn modelId="{0819D627-FB1B-8A40-A7F7-62BD1074A0FB}" type="presOf" srcId="{8410332F-4B94-6148-8E0C-FDE72F85F576}" destId="{32BC65E6-1B1C-D248-83DD-EB2F2E44CF6B}" srcOrd="0" destOrd="1" presId="urn:microsoft.com/office/officeart/2017/3/layout/HorizontalLabelsTimeline"/>
    <dgm:cxn modelId="{5DDF2447-34EF-7041-808A-4DE60976611D}" type="presOf" srcId="{646C1FD1-62E2-4A6A-9FD1-26C252BB4F83}" destId="{32203D8C-7A07-C149-B14A-279B99C8814D}" srcOrd="0" destOrd="1" presId="urn:microsoft.com/office/officeart/2017/3/layout/HorizontalLabelsTimeline"/>
    <dgm:cxn modelId="{99122F4F-78F1-2544-A6FC-B161A2D0B1B8}" type="presOf" srcId="{277B74B6-5B81-4461-BEA8-AEB64217A10B}" destId="{32203D8C-7A07-C149-B14A-279B99C8814D}" srcOrd="0" destOrd="0" presId="urn:microsoft.com/office/officeart/2017/3/layout/HorizontalLabelsTimeline"/>
    <dgm:cxn modelId="{882C1451-58D6-AB4E-A62F-12EFFC15D507}" type="presOf" srcId="{DEE6D091-29FF-4B85-B8B9-CF4647AEF1B9}" destId="{17924C04-1F84-9446-8B38-16C687A96C95}" srcOrd="0" destOrd="0" presId="urn:microsoft.com/office/officeart/2017/3/layout/HorizontalLabelsTimeline"/>
    <dgm:cxn modelId="{F582E258-92E3-9044-A1FD-47D232244920}" type="presOf" srcId="{E3A4C9BD-69B9-4749-B54B-1A028569F154}" destId="{3A964055-CFA1-2349-92A2-9EBC956F0BDD}" srcOrd="0" destOrd="0" presId="urn:microsoft.com/office/officeart/2017/3/layout/HorizontalLabelsTimeline"/>
    <dgm:cxn modelId="{C044C86D-96EF-4ABD-B3AF-C157CE9137E4}" srcId="{6920BD78-8654-4656-BC8D-776CAE26A01D}" destId="{450D6C85-1F96-44C1-8CD1-48DF91E504FA}" srcOrd="1" destOrd="0" parTransId="{654A9F35-BA18-48ED-ADD8-BC76F2DBACA4}" sibTransId="{F4088EB4-629A-4ABA-820B-BAFE1D6626D5}"/>
    <dgm:cxn modelId="{C04A5C7B-62AB-4647-B1DB-369F5DCD8CBA}" srcId="{6920BD78-8654-4656-BC8D-776CAE26A01D}" destId="{E3A4C9BD-69B9-4749-B54B-1A028569F154}" srcOrd="2" destOrd="0" parTransId="{E0190D55-5D91-40F9-AB62-56CEFF3E6768}" sibTransId="{8A609F05-0172-4730-9940-A5E459708007}"/>
    <dgm:cxn modelId="{8D0EB385-A0D2-2246-8307-471586A250BA}" srcId="{FAC38407-5922-41C0-A8D7-716C413E26CB}" destId="{8410332F-4B94-6148-8E0C-FDE72F85F576}" srcOrd="1" destOrd="0" parTransId="{7F306181-700D-B840-873F-E11106B6B358}" sibTransId="{A5F86EBF-9B8F-2B42-99C4-FCCA8993FDAE}"/>
    <dgm:cxn modelId="{88C5B689-3831-4C5F-88BF-C432452A31A1}" srcId="{FAC38407-5922-41C0-A8D7-716C413E26CB}" destId="{56D2F002-AF99-4162-B349-0808A25D3036}" srcOrd="0" destOrd="0" parTransId="{B9FD5ED7-BC23-415B-8A62-82527D20C270}" sibTransId="{48A066A1-C238-4291-84AB-A4AD056DCEAF}"/>
    <dgm:cxn modelId="{92B56E8B-831D-4568-9AED-ED5549B3F4CC}" srcId="{6920BD78-8654-4656-BC8D-776CAE26A01D}" destId="{FAC38407-5922-41C0-A8D7-716C413E26CB}" srcOrd="3" destOrd="0" parTransId="{B2B25509-1B03-408B-B953-5D0D880486E6}" sibTransId="{FC50F284-D13C-455F-94B5-347B1BE93BE2}"/>
    <dgm:cxn modelId="{24A90C98-82B2-45A6-85A1-52E2EF65F455}" srcId="{DEE6D091-29FF-4B85-B8B9-CF4647AEF1B9}" destId="{155AE1D7-4786-48C4-ACE2-E84BC29BA17D}" srcOrd="0" destOrd="0" parTransId="{E3C0600C-B415-497A-AEE3-F109513168CC}" sibTransId="{0FF06567-BFEF-47E8-B85E-A432077C3BAB}"/>
    <dgm:cxn modelId="{E798E49F-00D4-CD48-9A52-0B9A8F10EB7F}" type="presOf" srcId="{57D2A1E3-A928-4E29-8AEA-7D637A0A64E1}" destId="{32203D8C-7A07-C149-B14A-279B99C8814D}" srcOrd="0" destOrd="2" presId="urn:microsoft.com/office/officeart/2017/3/layout/HorizontalLabelsTimeline"/>
    <dgm:cxn modelId="{2423BEA1-AD62-4E03-86EE-5BF98DFCB232}" srcId="{277B74B6-5B81-4461-BEA8-AEB64217A10B}" destId="{646C1FD1-62E2-4A6A-9FD1-26C252BB4F83}" srcOrd="0" destOrd="0" parTransId="{C8A3ADCF-5BF0-4EA4-B683-747127225D99}" sibTransId="{C728B23D-7921-4E4E-8448-7665F52EA009}"/>
    <dgm:cxn modelId="{7F7748AC-AADA-469E-A784-7B9B643133FF}" srcId="{6920BD78-8654-4656-BC8D-776CAE26A01D}" destId="{DEE6D091-29FF-4B85-B8B9-CF4647AEF1B9}" srcOrd="0" destOrd="0" parTransId="{8721FAC4-80DB-4DC1-A4FC-2B03FCCDF5B6}" sibTransId="{00D12AD6-7774-4737-948F-00AB7E35FEF3}"/>
    <dgm:cxn modelId="{01208CBA-F6E8-D74E-9986-1DEA3F3CFD2A}" type="presOf" srcId="{6920BD78-8654-4656-BC8D-776CAE26A01D}" destId="{2A2AC3F4-8526-4E4C-8A68-558210772242}" srcOrd="0" destOrd="0" presId="urn:microsoft.com/office/officeart/2017/3/layout/HorizontalLabelsTimeline"/>
    <dgm:cxn modelId="{5F0A8EBE-3F9E-4449-8122-BF97A848B531}" type="presOf" srcId="{FAC38407-5922-41C0-A8D7-716C413E26CB}" destId="{6057B84E-511D-D644-92AC-B48215C2D68E}" srcOrd="0" destOrd="0" presId="urn:microsoft.com/office/officeart/2017/3/layout/HorizontalLabelsTimeline"/>
    <dgm:cxn modelId="{CE9800DD-21CE-5543-A69C-EBE23C236EFF}" type="presOf" srcId="{56D2F002-AF99-4162-B349-0808A25D3036}" destId="{32BC65E6-1B1C-D248-83DD-EB2F2E44CF6B}" srcOrd="0" destOrd="0" presId="urn:microsoft.com/office/officeart/2017/3/layout/HorizontalLabelsTimeline"/>
    <dgm:cxn modelId="{578F67E3-CB51-B341-9B53-7D395C01A9AB}" type="presOf" srcId="{450D6C85-1F96-44C1-8CD1-48DF91E504FA}" destId="{A4109AC9-B5B1-6B4B-82DF-2759BC144811}" srcOrd="0" destOrd="0" presId="urn:microsoft.com/office/officeart/2017/3/layout/HorizontalLabelsTimeline"/>
    <dgm:cxn modelId="{38D1BCEC-49E9-0243-AC58-D7744AFF1E2C}" type="presOf" srcId="{96ACF4D1-A224-43CF-B957-C52C27896C4A}" destId="{5508825F-C6DA-3F45-8894-4F1FF48EA025}" srcOrd="0" destOrd="0" presId="urn:microsoft.com/office/officeart/2017/3/layout/HorizontalLabelsTimeline"/>
    <dgm:cxn modelId="{BE0EBBFA-6095-4AF0-9A9F-8B4FD1307BC5}" srcId="{277B74B6-5B81-4461-BEA8-AEB64217A10B}" destId="{57D2A1E3-A928-4E29-8AEA-7D637A0A64E1}" srcOrd="1" destOrd="0" parTransId="{14209ACB-1B6E-4A89-A791-407446335AD7}" sibTransId="{55992709-185C-49BB-8669-C7FF7F7FCEAF}"/>
    <dgm:cxn modelId="{8CD76260-FDD5-A141-94A8-109529914296}" type="presParOf" srcId="{2A2AC3F4-8526-4E4C-8A68-558210772242}" destId="{E475BE48-19AF-B844-94FF-60602751E098}" srcOrd="0" destOrd="0" presId="urn:microsoft.com/office/officeart/2017/3/layout/HorizontalLabelsTimeline"/>
    <dgm:cxn modelId="{855CB9E7-B768-0847-ABCD-E98784209F3C}" type="presParOf" srcId="{2A2AC3F4-8526-4E4C-8A68-558210772242}" destId="{19C11F18-8F9D-A248-BFFB-688B9F9B12F2}" srcOrd="1" destOrd="0" presId="urn:microsoft.com/office/officeart/2017/3/layout/HorizontalLabelsTimeline"/>
    <dgm:cxn modelId="{1DDD867C-B918-0041-B25E-BF8D9A1DDDBF}" type="presParOf" srcId="{19C11F18-8F9D-A248-BFFB-688B9F9B12F2}" destId="{37970DF3-D760-614C-98A9-084B65DD4563}" srcOrd="0" destOrd="0" presId="urn:microsoft.com/office/officeart/2017/3/layout/HorizontalLabelsTimeline"/>
    <dgm:cxn modelId="{C7F477A8-8B91-894D-B616-72092A529685}" type="presParOf" srcId="{37970DF3-D760-614C-98A9-084B65DD4563}" destId="{17924C04-1F84-9446-8B38-16C687A96C95}" srcOrd="0" destOrd="0" presId="urn:microsoft.com/office/officeart/2017/3/layout/HorizontalLabelsTimeline"/>
    <dgm:cxn modelId="{C28487EF-0F83-864E-A374-EA2261D39FA8}" type="presParOf" srcId="{37970DF3-D760-614C-98A9-084B65DD4563}" destId="{1C79B023-D0C5-AD4A-B9E8-FE2A97241D87}" srcOrd="1" destOrd="0" presId="urn:microsoft.com/office/officeart/2017/3/layout/HorizontalLabelsTimeline"/>
    <dgm:cxn modelId="{D5711D4C-8E34-3C4B-93DD-BDB25CEE309E}" type="presParOf" srcId="{1C79B023-D0C5-AD4A-B9E8-FE2A97241D87}" destId="{694A7945-2443-6048-8896-8C9E78FDECE3}" srcOrd="0" destOrd="0" presId="urn:microsoft.com/office/officeart/2017/3/layout/HorizontalLabelsTimeline"/>
    <dgm:cxn modelId="{63D24AEC-5854-404B-88A1-DC1A84943F72}" type="presParOf" srcId="{1C79B023-D0C5-AD4A-B9E8-FE2A97241D87}" destId="{8E324BEA-EC63-7340-8120-4F2A102FE5C8}" srcOrd="1" destOrd="0" presId="urn:microsoft.com/office/officeart/2017/3/layout/HorizontalLabelsTimeline"/>
    <dgm:cxn modelId="{C6B371B1-C965-E44E-82A6-61074FFA87C9}" type="presParOf" srcId="{37970DF3-D760-614C-98A9-084B65DD4563}" destId="{8B404ACA-2777-5944-8FA4-B5289171093A}" srcOrd="2" destOrd="0" presId="urn:microsoft.com/office/officeart/2017/3/layout/HorizontalLabelsTimeline"/>
    <dgm:cxn modelId="{A5C652E4-D40A-1147-A513-14CED342B31C}" type="presParOf" srcId="{37970DF3-D760-614C-98A9-084B65DD4563}" destId="{95B76B9B-9A5F-944E-8916-99B48A07A183}" srcOrd="3" destOrd="0" presId="urn:microsoft.com/office/officeart/2017/3/layout/HorizontalLabelsTimeline"/>
    <dgm:cxn modelId="{D7FC9113-D90D-224A-8662-20EF99BE5420}" type="presParOf" srcId="{37970DF3-D760-614C-98A9-084B65DD4563}" destId="{E9E7B36B-50F1-BC45-A7FC-7C75AE4C0402}" srcOrd="4" destOrd="0" presId="urn:microsoft.com/office/officeart/2017/3/layout/HorizontalLabelsTimeline"/>
    <dgm:cxn modelId="{D87D0290-275E-1445-BBCE-942312230D28}" type="presParOf" srcId="{19C11F18-8F9D-A248-BFFB-688B9F9B12F2}" destId="{71D9269C-5C9A-C046-A922-272A2479F29A}" srcOrd="1" destOrd="0" presId="urn:microsoft.com/office/officeart/2017/3/layout/HorizontalLabelsTimeline"/>
    <dgm:cxn modelId="{91B4DDCC-552B-2745-B56C-4B664D595404}" type="presParOf" srcId="{19C11F18-8F9D-A248-BFFB-688B9F9B12F2}" destId="{20C21087-762B-0046-A6B9-E9D8DF137B47}" srcOrd="2" destOrd="0" presId="urn:microsoft.com/office/officeart/2017/3/layout/HorizontalLabelsTimeline"/>
    <dgm:cxn modelId="{9749820C-BB28-9C4F-B2E9-14393DC53FD9}" type="presParOf" srcId="{20C21087-762B-0046-A6B9-E9D8DF137B47}" destId="{A4109AC9-B5B1-6B4B-82DF-2759BC144811}" srcOrd="0" destOrd="0" presId="urn:microsoft.com/office/officeart/2017/3/layout/HorizontalLabelsTimeline"/>
    <dgm:cxn modelId="{13A02CA3-3908-534A-AE74-0F34F9DE494D}" type="presParOf" srcId="{20C21087-762B-0046-A6B9-E9D8DF137B47}" destId="{ECF0887B-0E1E-D041-A8DF-E6E9FD6CCAFA}" srcOrd="1" destOrd="0" presId="urn:microsoft.com/office/officeart/2017/3/layout/HorizontalLabelsTimeline"/>
    <dgm:cxn modelId="{53CB5D1C-AC9D-8440-9704-1433E12044B4}" type="presParOf" srcId="{ECF0887B-0E1E-D041-A8DF-E6E9FD6CCAFA}" destId="{32203D8C-7A07-C149-B14A-279B99C8814D}" srcOrd="0" destOrd="0" presId="urn:microsoft.com/office/officeart/2017/3/layout/HorizontalLabelsTimeline"/>
    <dgm:cxn modelId="{49ECBD14-062F-C443-B988-D502968AECE2}" type="presParOf" srcId="{ECF0887B-0E1E-D041-A8DF-E6E9FD6CCAFA}" destId="{5BF61794-5890-0344-B404-99C994A52749}" srcOrd="1" destOrd="0" presId="urn:microsoft.com/office/officeart/2017/3/layout/HorizontalLabelsTimeline"/>
    <dgm:cxn modelId="{E32EAB5A-B69F-CF47-852B-240DC7CE6B10}" type="presParOf" srcId="{20C21087-762B-0046-A6B9-E9D8DF137B47}" destId="{5053B609-70EC-BD43-ABC4-12E0A85DAFD1}" srcOrd="2" destOrd="0" presId="urn:microsoft.com/office/officeart/2017/3/layout/HorizontalLabelsTimeline"/>
    <dgm:cxn modelId="{C906650B-26C3-9245-BDE0-32FDF9F36281}" type="presParOf" srcId="{20C21087-762B-0046-A6B9-E9D8DF137B47}" destId="{EBFE5E0E-1E17-1B4F-8BA8-4F290054B671}" srcOrd="3" destOrd="0" presId="urn:microsoft.com/office/officeart/2017/3/layout/HorizontalLabelsTimeline"/>
    <dgm:cxn modelId="{62CF7D06-DDF5-E540-89AD-0BD38FFE18BF}" type="presParOf" srcId="{20C21087-762B-0046-A6B9-E9D8DF137B47}" destId="{C907BFF9-82A3-5745-BF17-F14E25C709BC}" srcOrd="4" destOrd="0" presId="urn:microsoft.com/office/officeart/2017/3/layout/HorizontalLabelsTimeline"/>
    <dgm:cxn modelId="{3681B38C-DE54-834D-BCC1-1D61D9DAD910}" type="presParOf" srcId="{19C11F18-8F9D-A248-BFFB-688B9F9B12F2}" destId="{F2D5D919-88ED-104B-B257-91D3C3DD9EB1}" srcOrd="3" destOrd="0" presId="urn:microsoft.com/office/officeart/2017/3/layout/HorizontalLabelsTimeline"/>
    <dgm:cxn modelId="{A7978722-6573-3C41-8F66-399CB1277351}" type="presParOf" srcId="{19C11F18-8F9D-A248-BFFB-688B9F9B12F2}" destId="{D00763A1-D8A9-5442-BE6E-83EFE017224F}" srcOrd="4" destOrd="0" presId="urn:microsoft.com/office/officeart/2017/3/layout/HorizontalLabelsTimeline"/>
    <dgm:cxn modelId="{9E1343C9-2041-1444-97A3-CE37DD16B183}" type="presParOf" srcId="{D00763A1-D8A9-5442-BE6E-83EFE017224F}" destId="{3A964055-CFA1-2349-92A2-9EBC956F0BDD}" srcOrd="0" destOrd="0" presId="urn:microsoft.com/office/officeart/2017/3/layout/HorizontalLabelsTimeline"/>
    <dgm:cxn modelId="{94E6BF92-BA92-B845-834C-BFEA2AA9FA41}" type="presParOf" srcId="{D00763A1-D8A9-5442-BE6E-83EFE017224F}" destId="{9313D831-4C64-EF40-ABCB-AA4709F663BD}" srcOrd="1" destOrd="0" presId="urn:microsoft.com/office/officeart/2017/3/layout/HorizontalLabelsTimeline"/>
    <dgm:cxn modelId="{65EF4E93-B52F-4F48-8338-54AC6187C10E}" type="presParOf" srcId="{9313D831-4C64-EF40-ABCB-AA4709F663BD}" destId="{5508825F-C6DA-3F45-8894-4F1FF48EA025}" srcOrd="0" destOrd="0" presId="urn:microsoft.com/office/officeart/2017/3/layout/HorizontalLabelsTimeline"/>
    <dgm:cxn modelId="{2C238418-3775-1449-8616-DB0126A2CBF6}" type="presParOf" srcId="{9313D831-4C64-EF40-ABCB-AA4709F663BD}" destId="{3CB69C34-2D4B-534E-95AA-4A6E43194E47}" srcOrd="1" destOrd="0" presId="urn:microsoft.com/office/officeart/2017/3/layout/HorizontalLabelsTimeline"/>
    <dgm:cxn modelId="{70FA4499-26C0-9747-A698-F6B6EDFAEF03}" type="presParOf" srcId="{D00763A1-D8A9-5442-BE6E-83EFE017224F}" destId="{D5E14E22-5127-6644-9519-9413A6DFFE2F}" srcOrd="2" destOrd="0" presId="urn:microsoft.com/office/officeart/2017/3/layout/HorizontalLabelsTimeline"/>
    <dgm:cxn modelId="{A798783B-DFE4-4E49-8276-8DD36794874F}" type="presParOf" srcId="{D00763A1-D8A9-5442-BE6E-83EFE017224F}" destId="{575F7BE4-55AF-7A4F-B03E-2A3840CEFF85}" srcOrd="3" destOrd="0" presId="urn:microsoft.com/office/officeart/2017/3/layout/HorizontalLabelsTimeline"/>
    <dgm:cxn modelId="{B10E0593-E403-4C4D-840D-B037F0973716}" type="presParOf" srcId="{D00763A1-D8A9-5442-BE6E-83EFE017224F}" destId="{6839878D-E20B-744A-AACE-E4FD7D7E08E7}" srcOrd="4" destOrd="0" presId="urn:microsoft.com/office/officeart/2017/3/layout/HorizontalLabelsTimeline"/>
    <dgm:cxn modelId="{3C8BAA59-F3D6-FE48-90F8-9E61EA6120C3}" type="presParOf" srcId="{19C11F18-8F9D-A248-BFFB-688B9F9B12F2}" destId="{6EE50DD0-E55E-4243-92C7-57B0E3F67120}" srcOrd="5" destOrd="0" presId="urn:microsoft.com/office/officeart/2017/3/layout/HorizontalLabelsTimeline"/>
    <dgm:cxn modelId="{FEBACE01-5648-E147-B86D-4ADAC6211D79}" type="presParOf" srcId="{19C11F18-8F9D-A248-BFFB-688B9F9B12F2}" destId="{D1F7EC53-881C-8D45-9C42-F8F1F59FE86E}" srcOrd="6" destOrd="0" presId="urn:microsoft.com/office/officeart/2017/3/layout/HorizontalLabelsTimeline"/>
    <dgm:cxn modelId="{D4E6E7F5-55CB-444B-BC28-5AA695D5CCF3}" type="presParOf" srcId="{D1F7EC53-881C-8D45-9C42-F8F1F59FE86E}" destId="{6057B84E-511D-D644-92AC-B48215C2D68E}" srcOrd="0" destOrd="0" presId="urn:microsoft.com/office/officeart/2017/3/layout/HorizontalLabelsTimeline"/>
    <dgm:cxn modelId="{E4DA0EA6-AB10-AE43-A0E2-598B935533E9}" type="presParOf" srcId="{D1F7EC53-881C-8D45-9C42-F8F1F59FE86E}" destId="{1CB1814F-FD61-4649-8659-348D26A16696}" srcOrd="1" destOrd="0" presId="urn:microsoft.com/office/officeart/2017/3/layout/HorizontalLabelsTimeline"/>
    <dgm:cxn modelId="{812D3BD4-753F-8A47-B142-B6AD9C4A13A8}" type="presParOf" srcId="{1CB1814F-FD61-4649-8659-348D26A16696}" destId="{32BC65E6-1B1C-D248-83DD-EB2F2E44CF6B}" srcOrd="0" destOrd="0" presId="urn:microsoft.com/office/officeart/2017/3/layout/HorizontalLabelsTimeline"/>
    <dgm:cxn modelId="{3623B37F-8A96-1F4A-8A27-2BDB67489C28}" type="presParOf" srcId="{1CB1814F-FD61-4649-8659-348D26A16696}" destId="{AE18114E-04AF-B640-950B-7D3522BEC104}" srcOrd="1" destOrd="0" presId="urn:microsoft.com/office/officeart/2017/3/layout/HorizontalLabelsTimeline"/>
    <dgm:cxn modelId="{3AFD30FD-7D7E-B74B-BEB9-C8B772ECD51E}" type="presParOf" srcId="{D1F7EC53-881C-8D45-9C42-F8F1F59FE86E}" destId="{2F9D1A58-8E49-9E4D-9161-342CB8C62C71}" srcOrd="2" destOrd="0" presId="urn:microsoft.com/office/officeart/2017/3/layout/HorizontalLabelsTimeline"/>
    <dgm:cxn modelId="{8B796D0A-1485-924C-A217-683891DA0E25}" type="presParOf" srcId="{D1F7EC53-881C-8D45-9C42-F8F1F59FE86E}" destId="{5EC3F215-4959-0141-81CA-63651487C066}" srcOrd="3" destOrd="0" presId="urn:microsoft.com/office/officeart/2017/3/layout/HorizontalLabelsTimeline"/>
    <dgm:cxn modelId="{671EB956-50A3-7241-BE8F-65C96BF38353}" type="presParOf" srcId="{D1F7EC53-881C-8D45-9C42-F8F1F59FE86E}" destId="{E5D9E805-0BA2-0242-AE29-4E14F137012A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5BE48-19AF-B844-94FF-60602751E098}">
      <dsp:nvSpPr>
        <dsp:cNvPr id="0" name=""/>
        <dsp:cNvSpPr/>
      </dsp:nvSpPr>
      <dsp:spPr>
        <a:xfrm>
          <a:off x="0" y="1728787"/>
          <a:ext cx="10515600" cy="0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4C04-1F84-9446-8B38-16C687A96C95}">
      <dsp:nvSpPr>
        <dsp:cNvPr id="0" name=""/>
        <dsp:cNvSpPr/>
      </dsp:nvSpPr>
      <dsp:spPr>
        <a:xfrm>
          <a:off x="253596" y="1071848"/>
          <a:ext cx="3700587" cy="4149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1989</a:t>
          </a:r>
        </a:p>
      </dsp:txBody>
      <dsp:txXfrm>
        <a:off x="253596" y="1071848"/>
        <a:ext cx="3700587" cy="414909"/>
      </dsp:txXfrm>
    </dsp:sp>
    <dsp:sp modelId="{694A7945-2443-6048-8896-8C9E78FDECE3}">
      <dsp:nvSpPr>
        <dsp:cNvPr id="0" name=""/>
        <dsp:cNvSpPr/>
      </dsp:nvSpPr>
      <dsp:spPr>
        <a:xfrm>
          <a:off x="253596" y="601574"/>
          <a:ext cx="3700587" cy="4702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STS Adult Cardiac Database (ACSD)</a:t>
          </a:r>
        </a:p>
      </dsp:txBody>
      <dsp:txXfrm>
        <a:off x="253596" y="601574"/>
        <a:ext cx="3700587" cy="470273"/>
      </dsp:txXfrm>
    </dsp:sp>
    <dsp:sp modelId="{8B404ACA-2777-5944-8FA4-B5289171093A}">
      <dsp:nvSpPr>
        <dsp:cNvPr id="0" name=""/>
        <dsp:cNvSpPr/>
      </dsp:nvSpPr>
      <dsp:spPr>
        <a:xfrm>
          <a:off x="2103890" y="1486757"/>
          <a:ext cx="0" cy="24203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09AC9-B5B1-6B4B-82DF-2759BC144811}">
      <dsp:nvSpPr>
        <dsp:cNvPr id="0" name=""/>
        <dsp:cNvSpPr/>
      </dsp:nvSpPr>
      <dsp:spPr>
        <a:xfrm>
          <a:off x="2356202" y="1970817"/>
          <a:ext cx="3700587" cy="4149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2013</a:t>
          </a:r>
        </a:p>
      </dsp:txBody>
      <dsp:txXfrm>
        <a:off x="2356202" y="1970817"/>
        <a:ext cx="3700587" cy="414909"/>
      </dsp:txXfrm>
    </dsp:sp>
    <dsp:sp modelId="{32203D8C-7A07-C149-B14A-279B99C8814D}">
      <dsp:nvSpPr>
        <dsp:cNvPr id="0" name=""/>
        <dsp:cNvSpPr/>
      </dsp:nvSpPr>
      <dsp:spPr>
        <a:xfrm>
          <a:off x="2356202" y="2385726"/>
          <a:ext cx="3700587" cy="88829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STS and SCA partnership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STS Adult Cardiac Surgery Anesthesia ‘module’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Benchmarked data for anesthesiology partners</a:t>
          </a:r>
        </a:p>
      </dsp:txBody>
      <dsp:txXfrm>
        <a:off x="2356202" y="2385726"/>
        <a:ext cx="3700587" cy="888294"/>
      </dsp:txXfrm>
    </dsp:sp>
    <dsp:sp modelId="{5053B609-70EC-BD43-ABC4-12E0A85DAFD1}">
      <dsp:nvSpPr>
        <dsp:cNvPr id="0" name=""/>
        <dsp:cNvSpPr/>
      </dsp:nvSpPr>
      <dsp:spPr>
        <a:xfrm>
          <a:off x="4206496" y="1728787"/>
          <a:ext cx="0" cy="24203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76B9B-9A5F-944E-8916-99B48A07A183}">
      <dsp:nvSpPr>
        <dsp:cNvPr id="0" name=""/>
        <dsp:cNvSpPr/>
      </dsp:nvSpPr>
      <dsp:spPr>
        <a:xfrm rot="2700000">
          <a:off x="2076996" y="1701893"/>
          <a:ext cx="53787" cy="5378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E5E0E-1E17-1B4F-8BA8-4F290054B671}">
      <dsp:nvSpPr>
        <dsp:cNvPr id="0" name=""/>
        <dsp:cNvSpPr/>
      </dsp:nvSpPr>
      <dsp:spPr>
        <a:xfrm rot="2700000">
          <a:off x="4179603" y="1701893"/>
          <a:ext cx="53787" cy="5378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64055-CFA1-2349-92A2-9EBC956F0BDD}">
      <dsp:nvSpPr>
        <dsp:cNvPr id="0" name=""/>
        <dsp:cNvSpPr/>
      </dsp:nvSpPr>
      <dsp:spPr>
        <a:xfrm>
          <a:off x="4458809" y="1071848"/>
          <a:ext cx="3700587" cy="4149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2017</a:t>
          </a:r>
        </a:p>
      </dsp:txBody>
      <dsp:txXfrm>
        <a:off x="4458809" y="1071848"/>
        <a:ext cx="3700587" cy="414909"/>
      </dsp:txXfrm>
    </dsp:sp>
    <dsp:sp modelId="{5508825F-C6DA-3F45-8894-4F1FF48EA025}">
      <dsp:nvSpPr>
        <dsp:cNvPr id="0" name=""/>
        <dsp:cNvSpPr/>
      </dsp:nvSpPr>
      <dsp:spPr>
        <a:xfrm>
          <a:off x="4458809" y="405627"/>
          <a:ext cx="3700587" cy="66622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Anesthesia module merged into the STS Adult Cardiac Surgery Database</a:t>
          </a:r>
        </a:p>
      </dsp:txBody>
      <dsp:txXfrm>
        <a:off x="4458809" y="405627"/>
        <a:ext cx="3700587" cy="666220"/>
      </dsp:txXfrm>
    </dsp:sp>
    <dsp:sp modelId="{D5E14E22-5127-6644-9519-9413A6DFFE2F}">
      <dsp:nvSpPr>
        <dsp:cNvPr id="0" name=""/>
        <dsp:cNvSpPr/>
      </dsp:nvSpPr>
      <dsp:spPr>
        <a:xfrm>
          <a:off x="6309103" y="1486757"/>
          <a:ext cx="0" cy="24203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7B84E-511D-D644-92AC-B48215C2D68E}">
      <dsp:nvSpPr>
        <dsp:cNvPr id="0" name=""/>
        <dsp:cNvSpPr/>
      </dsp:nvSpPr>
      <dsp:spPr>
        <a:xfrm>
          <a:off x="6561416" y="1970817"/>
          <a:ext cx="3700587" cy="4149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2020</a:t>
          </a:r>
        </a:p>
      </dsp:txBody>
      <dsp:txXfrm>
        <a:off x="6561416" y="1970817"/>
        <a:ext cx="3700587" cy="414909"/>
      </dsp:txXfrm>
    </dsp:sp>
    <dsp:sp modelId="{32BC65E6-1B1C-D248-83DD-EB2F2E44CF6B}">
      <dsp:nvSpPr>
        <dsp:cNvPr id="0" name=""/>
        <dsp:cNvSpPr/>
      </dsp:nvSpPr>
      <dsp:spPr>
        <a:xfrm>
          <a:off x="6540396" y="2319159"/>
          <a:ext cx="3700587" cy="7445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ACSD Major Upgrade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 Warehouse Transition</a:t>
          </a:r>
        </a:p>
      </dsp:txBody>
      <dsp:txXfrm>
        <a:off x="6540396" y="2319159"/>
        <a:ext cx="3700587" cy="744599"/>
      </dsp:txXfrm>
    </dsp:sp>
    <dsp:sp modelId="{2F9D1A58-8E49-9E4D-9161-342CB8C62C71}">
      <dsp:nvSpPr>
        <dsp:cNvPr id="0" name=""/>
        <dsp:cNvSpPr/>
      </dsp:nvSpPr>
      <dsp:spPr>
        <a:xfrm>
          <a:off x="8411709" y="1728787"/>
          <a:ext cx="0" cy="24203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F7BE4-55AF-7A4F-B03E-2A3840CEFF85}">
      <dsp:nvSpPr>
        <dsp:cNvPr id="0" name=""/>
        <dsp:cNvSpPr/>
      </dsp:nvSpPr>
      <dsp:spPr>
        <a:xfrm rot="2700000">
          <a:off x="6282209" y="1701893"/>
          <a:ext cx="53787" cy="5378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3F215-4959-0141-81CA-63651487C066}">
      <dsp:nvSpPr>
        <dsp:cNvPr id="0" name=""/>
        <dsp:cNvSpPr/>
      </dsp:nvSpPr>
      <dsp:spPr>
        <a:xfrm rot="2700000">
          <a:off x="8384816" y="1701893"/>
          <a:ext cx="53787" cy="5378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64C59-790E-4972-8545-2D49ADCF6A07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9F4CB-E21A-4A9F-B860-2E094905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9F4CB-E21A-4A9F-B860-2E09490522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9F4CB-E21A-4A9F-B860-2E09490522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6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9F4CB-E21A-4A9F-B860-2E09490522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6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0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7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8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4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71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7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4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61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5B75-DF13-4070-A669-621ABF28A92A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7165F-C5D1-4091-B6DD-02F378B6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6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2.png"/><Relationship Id="rId3" Type="http://schemas.openxmlformats.org/officeDocument/2006/relationships/hyperlink" Target="https://www.sts.org/registries-research-center/sts-national-database/adult-cardiac-surgery-database" TargetMode="External"/><Relationship Id="rId7" Type="http://schemas.openxmlformats.org/officeDocument/2006/relationships/image" Target="../media/image10.png"/><Relationship Id="rId12" Type="http://schemas.openxmlformats.org/officeDocument/2006/relationships/hyperlink" Target="https://www.sts.org/registries-research-center/sts-national-database/become-sts-national-database-participant" TargetMode="External"/><Relationship Id="rId17" Type="http://schemas.openxmlformats.org/officeDocument/2006/relationships/image" Target="../media/image16.png"/><Relationship Id="rId2" Type="http://schemas.openxmlformats.org/officeDocument/2006/relationships/hyperlink" Target="https://www.sts.org/registries-research-center" TargetMode="Externa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hyperlink" Target="https://www.sts.org/membership/apply-membership" TargetMode="External"/><Relationship Id="rId5" Type="http://schemas.openxmlformats.org/officeDocument/2006/relationships/hyperlink" Target="https://www.sts.org/sites/default/files/STSAdultCVDataCollectionFormV4_20_2_GOLDEN006292020.pdf" TargetMode="External"/><Relationship Id="rId15" Type="http://schemas.openxmlformats.org/officeDocument/2006/relationships/image" Target="../media/image14.png"/><Relationship Id="rId10" Type="http://schemas.openxmlformats.org/officeDocument/2006/relationships/hyperlink" Target="https://www.sts.org/resources/resource-utilization-tool" TargetMode="External"/><Relationship Id="rId4" Type="http://schemas.openxmlformats.org/officeDocument/2006/relationships/hyperlink" Target="https://www.sts.org/sites/default/files/documents/Training%20Manual%20V4_20_2%20October%202020.pdf" TargetMode="External"/><Relationship Id="rId9" Type="http://schemas.openxmlformats.org/officeDocument/2006/relationships/hyperlink" Target="https://www.sts.org/resources/risk-calculator" TargetMode="External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krohn@sts.org" TargetMode="External"/><Relationship Id="rId7" Type="http://schemas.openxmlformats.org/officeDocument/2006/relationships/image" Target="../media/image6.png"/><Relationship Id="rId2" Type="http://schemas.openxmlformats.org/officeDocument/2006/relationships/hyperlink" Target="mailto:miklos.kertai@vumc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im@VeritasAMC.com" TargetMode="External"/><Relationship Id="rId5" Type="http://schemas.openxmlformats.org/officeDocument/2006/relationships/hyperlink" Target="mailto:Kmathis@sts.org" TargetMode="External"/><Relationship Id="rId4" Type="http://schemas.openxmlformats.org/officeDocument/2006/relationships/hyperlink" Target="mailto:Dsteck@sts.or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843" y="198831"/>
            <a:ext cx="9875520" cy="3360625"/>
          </a:xfrm>
        </p:spPr>
        <p:txBody>
          <a:bodyPr>
            <a:normAutofit fontScale="90000"/>
          </a:bodyPr>
          <a:lstStyle/>
          <a:p>
            <a:pPr algn="l"/>
            <a:br>
              <a:rPr lang="en-US" sz="7300" b="1" dirty="0"/>
            </a:br>
            <a:br>
              <a:rPr lang="en-US" sz="7300" b="1" dirty="0"/>
            </a:br>
            <a:br>
              <a:rPr lang="en-US" sz="5400" b="1" dirty="0"/>
            </a:b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843" y="3819579"/>
            <a:ext cx="9875520" cy="13664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October 22,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922" y="5541918"/>
            <a:ext cx="2949119" cy="1117251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E34B13-EC4D-4A49-AE95-0AE126137E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9" y="5541918"/>
            <a:ext cx="2949118" cy="11172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C11644-A09B-9345-90A7-749E0A3B417C}"/>
              </a:ext>
            </a:extLst>
          </p:cNvPr>
          <p:cNvSpPr txBox="1"/>
          <p:nvPr/>
        </p:nvSpPr>
        <p:spPr>
          <a:xfrm>
            <a:off x="2644319" y="1134972"/>
            <a:ext cx="69033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Society of Cardiovascular Anesthesiologists</a:t>
            </a:r>
          </a:p>
          <a:p>
            <a:pPr algn="ctr"/>
            <a:endParaRPr lang="en-US" sz="1600" dirty="0"/>
          </a:p>
          <a:p>
            <a:pPr algn="ctr"/>
            <a:r>
              <a:rPr lang="en-US" sz="3200" dirty="0"/>
              <a:t>And</a:t>
            </a:r>
          </a:p>
          <a:p>
            <a:pPr algn="ctr"/>
            <a:endParaRPr lang="en-US" sz="1400" dirty="0"/>
          </a:p>
          <a:p>
            <a:pPr algn="ctr"/>
            <a:r>
              <a:rPr lang="en-US" sz="3200" dirty="0"/>
              <a:t>Society of Thoracic Surgeons</a:t>
            </a:r>
          </a:p>
        </p:txBody>
      </p:sp>
    </p:spTree>
    <p:extLst>
      <p:ext uri="{BB962C8B-B14F-4D97-AF65-F5344CB8AC3E}">
        <p14:creationId xmlns:p14="http://schemas.microsoft.com/office/powerpoint/2010/main" val="360419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59CBD6-20D3-41E8-9CDA-60B47DE4BDB5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Thank you for joining!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DEC3137-14D5-5C4F-BD76-75B97AD46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72" y="134725"/>
            <a:ext cx="2402059" cy="9100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8865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0A03-B6BF-40FE-81AE-3F53FF0C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>
                <a:cs typeface="Calibri Light"/>
              </a:rPr>
              <a:t>Agenda</a:t>
            </a:r>
            <a:endParaRPr lang="en-US" sz="48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086B6-223B-4A6C-A8BC-96424BC48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  <a:cs typeface="Calibri" panose="020F0502020204030204"/>
              </a:rPr>
              <a:t>Welcome and Introductions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cs typeface="Calibri" panose="020F0502020204030204"/>
              </a:rPr>
              <a:t>Bruce </a:t>
            </a:r>
            <a:r>
              <a:rPr lang="en-US" sz="1800" dirty="0" err="1">
                <a:solidFill>
                  <a:schemeClr val="bg1"/>
                </a:solidFill>
                <a:cs typeface="Calibri" panose="020F0502020204030204"/>
              </a:rPr>
              <a:t>Bollen</a:t>
            </a:r>
            <a:r>
              <a:rPr lang="en-US" sz="1800" dirty="0">
                <a:solidFill>
                  <a:schemeClr val="bg1"/>
                </a:solidFill>
                <a:cs typeface="Calibri" panose="020F0502020204030204"/>
              </a:rPr>
              <a:t>, MD</a:t>
            </a:r>
          </a:p>
          <a:p>
            <a:r>
              <a:rPr lang="en-US" sz="2200" dirty="0">
                <a:solidFill>
                  <a:schemeClr val="bg1"/>
                </a:solidFill>
                <a:cs typeface="Calibri" panose="020F0502020204030204"/>
              </a:rPr>
              <a:t>SCA/STS Overview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cs typeface="Calibri" panose="020F0502020204030204"/>
              </a:rPr>
              <a:t>Miklos </a:t>
            </a:r>
            <a:r>
              <a:rPr lang="en-US" sz="1800" dirty="0" err="1">
                <a:solidFill>
                  <a:schemeClr val="bg1"/>
                </a:solidFill>
                <a:cs typeface="Calibri" panose="020F0502020204030204"/>
              </a:rPr>
              <a:t>Kertai</a:t>
            </a:r>
            <a:r>
              <a:rPr lang="en-US" sz="1800" dirty="0">
                <a:solidFill>
                  <a:schemeClr val="bg1"/>
                </a:solidFill>
                <a:cs typeface="Calibri" panose="020F0502020204030204"/>
              </a:rPr>
              <a:t>, MD</a:t>
            </a:r>
          </a:p>
          <a:p>
            <a:r>
              <a:rPr lang="en-US" sz="2200" dirty="0">
                <a:solidFill>
                  <a:schemeClr val="bg1"/>
                </a:solidFill>
                <a:cs typeface="Calibri" panose="020F0502020204030204"/>
              </a:rPr>
              <a:t>STS Adult Cardiac Database 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cs typeface="Calibri" panose="020F0502020204030204"/>
              </a:rPr>
              <a:t>Carole Krohn, STS</a:t>
            </a:r>
          </a:p>
          <a:p>
            <a:r>
              <a:rPr lang="en-US" sz="2200" dirty="0">
                <a:solidFill>
                  <a:schemeClr val="bg1"/>
                </a:solidFill>
                <a:cs typeface="Calibri" panose="020F0502020204030204"/>
              </a:rPr>
              <a:t>IQVIA and Dashboard Reporting 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cs typeface="Calibri" panose="020F0502020204030204"/>
              </a:rPr>
              <a:t>Melanie Bent, IQVIA</a:t>
            </a:r>
          </a:p>
          <a:p>
            <a:r>
              <a:rPr lang="en-US" sz="2200" dirty="0">
                <a:solidFill>
                  <a:schemeClr val="bg1"/>
                </a:solidFill>
                <a:cs typeface="Calibri" panose="020F0502020204030204"/>
              </a:rPr>
              <a:t>Q&amp;A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B2A22C7-3121-3642-8665-E82BBC8E2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823" y="5675900"/>
            <a:ext cx="2949118" cy="111725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55249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B931E8-FBBC-B94A-B41F-473D4DD6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History</a:t>
            </a:r>
          </a:p>
        </p:txBody>
      </p:sp>
      <p:graphicFrame>
        <p:nvGraphicFramePr>
          <p:cNvPr id="39" name="Content Placeholder 2">
            <a:extLst>
              <a:ext uri="{FF2B5EF4-FFF2-40B4-BE49-F238E27FC236}">
                <a16:creationId xmlns:a16="http://schemas.microsoft.com/office/drawing/2014/main" id="{0ECBFE91-2010-4282-A758-4CF2941D2C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1178404"/>
              </p:ext>
            </p:extLst>
          </p:nvPr>
        </p:nvGraphicFramePr>
        <p:xfrm>
          <a:off x="838200" y="2166938"/>
          <a:ext cx="10515600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CC529DCF-029A-8C4C-B998-64441944CE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987" y="5840422"/>
            <a:ext cx="2402059" cy="9100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4245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31E8-FBBC-B94A-B41F-473D4DD6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/>
              <a:t>Overview of ACSD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99B2-B77D-3545-BB8E-A73B7B492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14213"/>
            <a:ext cx="5873262" cy="3639133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Contains more than 7 million records</a:t>
            </a:r>
          </a:p>
          <a:p>
            <a:r>
              <a:rPr lang="en-US" sz="2200" dirty="0">
                <a:solidFill>
                  <a:schemeClr val="bg1"/>
                </a:solidFill>
              </a:rPr>
              <a:t>1044 National and International Sites</a:t>
            </a:r>
          </a:p>
          <a:p>
            <a:r>
              <a:rPr lang="en-US" sz="2200" dirty="0">
                <a:solidFill>
                  <a:schemeClr val="bg1"/>
                </a:solidFill>
              </a:rPr>
              <a:t>70 Sites participating in the Anesthesia section</a:t>
            </a:r>
          </a:p>
          <a:p>
            <a:r>
              <a:rPr lang="en-US" sz="2200" dirty="0">
                <a:solidFill>
                  <a:schemeClr val="bg1"/>
                </a:solidFill>
              </a:rPr>
              <a:t>2902 Surgeons</a:t>
            </a:r>
          </a:p>
          <a:p>
            <a:r>
              <a:rPr lang="en-US" sz="2200" dirty="0">
                <a:solidFill>
                  <a:schemeClr val="bg1"/>
                </a:solidFill>
              </a:rPr>
              <a:t>772 Anesthesiologist</a:t>
            </a:r>
          </a:p>
          <a:p>
            <a:r>
              <a:rPr lang="en-US" sz="2200" dirty="0">
                <a:solidFill>
                  <a:schemeClr val="bg1"/>
                </a:solidFill>
              </a:rPr>
              <a:t>Quarterly benchmarked reports</a:t>
            </a:r>
          </a:p>
          <a:p>
            <a:r>
              <a:rPr lang="en-US" sz="2200" dirty="0">
                <a:solidFill>
                  <a:schemeClr val="bg1"/>
                </a:solidFill>
              </a:rPr>
              <a:t>Standardization for data collection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B0A7AA2-6ACA-5E40-8383-159F919FD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987" y="5840422"/>
            <a:ext cx="2402059" cy="9100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10616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DB18A-72D8-674D-910E-735A0C2C3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Data Warehouse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1ADA999-4FCE-7C46-B2C8-C0FB14EDE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987" y="5840422"/>
            <a:ext cx="2402059" cy="9100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62597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D378-4763-D84B-B074-DC7D3202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E6B63-5801-964B-8261-C6DC3C6E4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A280F32-3C38-6645-A084-462905734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C95CBFB-5F3D-D147-99D8-2ACCC9177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9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1831761-DB36-C040-9906-8E9E3D6CD8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64" y="5890756"/>
            <a:ext cx="2402059" cy="9100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713EA794-A007-0841-970A-51030300F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9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6EB4E47A-3E74-2841-A2E6-11E55CA7C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9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C62CC6E-BE02-9546-860F-583160AB5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987" y="5840422"/>
            <a:ext cx="2402059" cy="9100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9977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5BD9-50BD-6A44-A975-87A5A092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769"/>
            <a:ext cx="10515600" cy="6521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Resource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B71E5-3255-FA41-BBCA-21CB488F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552" y="1017270"/>
            <a:ext cx="3402067" cy="5079672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STS National Database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700" dirty="0">
              <a:hlinkClick r:id="rId3"/>
            </a:endParaRPr>
          </a:p>
          <a:p>
            <a:r>
              <a:rPr lang="en-US" sz="1800" dirty="0">
                <a:hlinkClick r:id="rId3"/>
              </a:rPr>
              <a:t>STS Adult Cardiac Database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600" dirty="0"/>
          </a:p>
          <a:p>
            <a:r>
              <a:rPr lang="en-US" sz="1800" dirty="0">
                <a:hlinkClick r:id="rId4"/>
              </a:rPr>
              <a:t>STS ACSD Training Manual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800" dirty="0"/>
          </a:p>
          <a:p>
            <a:r>
              <a:rPr lang="en-US" sz="1800" dirty="0">
                <a:hlinkClick r:id="rId5"/>
              </a:rPr>
              <a:t>STS ACSD Data Collection Form</a:t>
            </a:r>
            <a:endParaRPr lang="en-US" sz="1800" dirty="0"/>
          </a:p>
          <a:p>
            <a:endParaRPr lang="en-US" sz="1200" dirty="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3FE46DA9-5596-104D-A8D8-570C975FBC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383" y="1350084"/>
            <a:ext cx="767212" cy="749906"/>
          </a:xfrm>
          <a:prstGeom prst="rect">
            <a:avLst/>
          </a:prstGeom>
        </p:spPr>
      </p:pic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5D5086FA-4A18-D740-91FF-802FA29FD2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383" y="2751618"/>
            <a:ext cx="749906" cy="749906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2E756D73-736B-B24C-AA39-806798C379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689" y="4117299"/>
            <a:ext cx="749906" cy="76455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37C620-A71F-054B-8D64-7B8C3C0AA4CF}"/>
              </a:ext>
            </a:extLst>
          </p:cNvPr>
          <p:cNvSpPr txBox="1"/>
          <p:nvPr/>
        </p:nvSpPr>
        <p:spPr>
          <a:xfrm>
            <a:off x="6228526" y="919583"/>
            <a:ext cx="4370091" cy="4378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9"/>
              </a:rPr>
              <a:t>STS ACSD Risk Calculator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0"/>
              </a:rPr>
              <a:t>STS COVID-19 Resource Utilization Tool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1"/>
              </a:rPr>
              <a:t>STS Membership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2"/>
              </a:rPr>
              <a:t>STS Database Participation</a:t>
            </a:r>
            <a:endParaRPr lang="en-US" dirty="0"/>
          </a:p>
        </p:txBody>
      </p:sp>
      <p:pic>
        <p:nvPicPr>
          <p:cNvPr id="14" name="Picture 13" descr="Qr code&#10;&#10;Description automatically generated">
            <a:extLst>
              <a:ext uri="{FF2B5EF4-FFF2-40B4-BE49-F238E27FC236}">
                <a16:creationId xmlns:a16="http://schemas.microsoft.com/office/drawing/2014/main" id="{91028853-B54E-6A45-B282-2DCAA447AF5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627" y="5420375"/>
            <a:ext cx="755662" cy="764552"/>
          </a:xfrm>
          <a:prstGeom prst="rect">
            <a:avLst/>
          </a:prstGeom>
        </p:spPr>
      </p:pic>
      <p:pic>
        <p:nvPicPr>
          <p:cNvPr id="16" name="Picture 15" descr="Qr code&#10;&#10;Description automatically generated">
            <a:extLst>
              <a:ext uri="{FF2B5EF4-FFF2-40B4-BE49-F238E27FC236}">
                <a16:creationId xmlns:a16="http://schemas.microsoft.com/office/drawing/2014/main" id="{E2AC1A32-37AD-2F4C-A55F-4097451CCF2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435" y="1398422"/>
            <a:ext cx="767212" cy="773183"/>
          </a:xfrm>
          <a:prstGeom prst="rect">
            <a:avLst/>
          </a:prstGeom>
        </p:spPr>
      </p:pic>
      <p:pic>
        <p:nvPicPr>
          <p:cNvPr id="18" name="Picture 17" descr="Qr code&#10;&#10;Description automatically generated">
            <a:extLst>
              <a:ext uri="{FF2B5EF4-FFF2-40B4-BE49-F238E27FC236}">
                <a16:creationId xmlns:a16="http://schemas.microsoft.com/office/drawing/2014/main" id="{CE214D84-8CFF-BC4B-A999-6B1F49902DF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990" y="2751618"/>
            <a:ext cx="752768" cy="749906"/>
          </a:xfrm>
          <a:prstGeom prst="rect">
            <a:avLst/>
          </a:prstGeom>
        </p:spPr>
      </p:pic>
      <p:pic>
        <p:nvPicPr>
          <p:cNvPr id="20" name="Picture 19" descr="Qr code&#10;&#10;Description automatically generated">
            <a:extLst>
              <a:ext uri="{FF2B5EF4-FFF2-40B4-BE49-F238E27FC236}">
                <a16:creationId xmlns:a16="http://schemas.microsoft.com/office/drawing/2014/main" id="{826F7739-2E7C-824F-A374-09C18B3BAF4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731" y="4026958"/>
            <a:ext cx="741286" cy="749906"/>
          </a:xfrm>
          <a:prstGeom prst="rect">
            <a:avLst/>
          </a:prstGeom>
        </p:spPr>
      </p:pic>
      <p:pic>
        <p:nvPicPr>
          <p:cNvPr id="22" name="Picture 21" descr="Qr code&#10;&#10;Description automatically generated">
            <a:extLst>
              <a:ext uri="{FF2B5EF4-FFF2-40B4-BE49-F238E27FC236}">
                <a16:creationId xmlns:a16="http://schemas.microsoft.com/office/drawing/2014/main" id="{44628C88-7838-7F44-933F-B4EF2C29613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731" y="5323851"/>
            <a:ext cx="767212" cy="7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5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E8DB1-1F4E-3D49-BDA5-082901E91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93EE-D49F-1544-80E1-0E3D2C1E1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 database questions</a:t>
            </a:r>
          </a:p>
          <a:p>
            <a:pPr lvl="1"/>
            <a:r>
              <a:rPr lang="en-US" dirty="0"/>
              <a:t>Miklos </a:t>
            </a:r>
            <a:r>
              <a:rPr lang="en-US" dirty="0" err="1"/>
              <a:t>Kertai</a:t>
            </a:r>
            <a:r>
              <a:rPr lang="en-US" dirty="0"/>
              <a:t>, Chair of Database Subcommittee @ </a:t>
            </a:r>
            <a:r>
              <a:rPr lang="en-US" dirty="0">
                <a:hlinkClick r:id="rId2"/>
              </a:rPr>
              <a:t>miklos.kertai@vumc.org</a:t>
            </a:r>
            <a:endParaRPr lang="en-US" dirty="0"/>
          </a:p>
          <a:p>
            <a:r>
              <a:rPr lang="en-US" dirty="0"/>
              <a:t>Data collection and variable questions</a:t>
            </a:r>
          </a:p>
          <a:p>
            <a:pPr lvl="1"/>
            <a:r>
              <a:rPr lang="en-US" dirty="0"/>
              <a:t>Carole Krohn, Senior Clinical Manager @ </a:t>
            </a:r>
            <a:r>
              <a:rPr lang="en-US" dirty="0">
                <a:hlinkClick r:id="rId3"/>
              </a:rPr>
              <a:t>Ckrohn@sts.org</a:t>
            </a:r>
            <a:endParaRPr lang="en-US" dirty="0"/>
          </a:p>
          <a:p>
            <a:r>
              <a:rPr lang="en-US" dirty="0"/>
              <a:t>Participation questions</a:t>
            </a:r>
          </a:p>
          <a:p>
            <a:pPr lvl="1"/>
            <a:r>
              <a:rPr lang="en-US" dirty="0"/>
              <a:t>Derek </a:t>
            </a:r>
            <a:r>
              <a:rPr lang="en-US" dirty="0" err="1"/>
              <a:t>Steck</a:t>
            </a:r>
            <a:r>
              <a:rPr lang="en-US" dirty="0"/>
              <a:t>, Contracts Manager @ </a:t>
            </a:r>
            <a:r>
              <a:rPr lang="en-US" dirty="0">
                <a:hlinkClick r:id="rId4"/>
              </a:rPr>
              <a:t>Dsteck@sts.org</a:t>
            </a:r>
            <a:r>
              <a:rPr lang="en-US" dirty="0"/>
              <a:t> </a:t>
            </a:r>
          </a:p>
          <a:p>
            <a:r>
              <a:rPr lang="en-US" dirty="0"/>
              <a:t>Research questions</a:t>
            </a:r>
          </a:p>
          <a:p>
            <a:pPr lvl="1"/>
            <a:r>
              <a:rPr lang="en-US" dirty="0"/>
              <a:t>Kristin Mathis, Senior Coordinator @ </a:t>
            </a:r>
            <a:r>
              <a:rPr lang="en-US" dirty="0">
                <a:hlinkClick r:id="rId5"/>
              </a:rPr>
              <a:t>Kmathis@sts.org</a:t>
            </a:r>
            <a:endParaRPr lang="en-US" dirty="0"/>
          </a:p>
          <a:p>
            <a:r>
              <a:rPr lang="en-US" dirty="0"/>
              <a:t>SCA questions</a:t>
            </a:r>
          </a:p>
          <a:p>
            <a:pPr lvl="1"/>
            <a:r>
              <a:rPr lang="en-US" dirty="0"/>
              <a:t>Jim </a:t>
            </a:r>
            <a:r>
              <a:rPr lang="en-US" dirty="0" err="1"/>
              <a:t>Pavletich</a:t>
            </a:r>
            <a:r>
              <a:rPr lang="en-US" dirty="0"/>
              <a:t>, Executive Director SCA @ </a:t>
            </a:r>
            <a:r>
              <a:rPr lang="en-US" dirty="0">
                <a:hlinkClick r:id="rId6"/>
              </a:rPr>
              <a:t>Jim@VeritasAMC.com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5F296F7-818A-DA47-A2FC-961932FC45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64" y="5890756"/>
            <a:ext cx="2402059" cy="9100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0166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F6B912-7B60-FA4C-9328-07B8FFBFC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Open Q &amp; A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Please submit question using the Q&amp;A feature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31814D4-7ACC-284E-9330-C493BB0F5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64" y="5890756"/>
            <a:ext cx="2402059" cy="9100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38265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66411B39AEFF40884CDC0A4C2331DC" ma:contentTypeVersion="7" ma:contentTypeDescription="Create a new document." ma:contentTypeScope="" ma:versionID="f2808511c410abafb4fce79cfdb8a362">
  <xsd:schema xmlns:xsd="http://www.w3.org/2001/XMLSchema" xmlns:xs="http://www.w3.org/2001/XMLSchema" xmlns:p="http://schemas.microsoft.com/office/2006/metadata/properties" xmlns:ns3="3c789a30-c654-4dc8-99af-2a256317b436" xmlns:ns4="4069331e-e7f1-47b0-81ad-7a53932f525b" targetNamespace="http://schemas.microsoft.com/office/2006/metadata/properties" ma:root="true" ma:fieldsID="e9adc3976347751fd40c21663ae271df" ns3:_="" ns4:_="">
    <xsd:import namespace="3c789a30-c654-4dc8-99af-2a256317b436"/>
    <xsd:import namespace="4069331e-e7f1-47b0-81ad-7a53932f52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89a30-c654-4dc8-99af-2a256317b4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331e-e7f1-47b0-81ad-7a53932f52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2B020-FBB0-41CD-82B0-DE48D1B16C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18D131-CC07-47E8-B0A6-E4E8683328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107A36F-E3B8-4ED2-9762-51DEF569D1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789a30-c654-4dc8-99af-2a256317b436"/>
    <ds:schemaRef ds:uri="4069331e-e7f1-47b0-81ad-7a53932f5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262</Words>
  <Application>Microsoft Macintosh PowerPoint</Application>
  <PresentationFormat>Widescreen</PresentationFormat>
  <Paragraphs>86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</vt:lpstr>
      <vt:lpstr>Agenda</vt:lpstr>
      <vt:lpstr>History</vt:lpstr>
      <vt:lpstr>Overview of ACSD</vt:lpstr>
      <vt:lpstr>Data Warehouse</vt:lpstr>
      <vt:lpstr>PowerPoint Presentation</vt:lpstr>
      <vt:lpstr>Resource Links</vt:lpstr>
      <vt:lpstr>Contact Information</vt:lpstr>
      <vt:lpstr>Open Q &amp; A  Please submit question using the Q&amp;A feature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Carole Krohn</dc:creator>
  <cp:lastModifiedBy>Carole Krohn</cp:lastModifiedBy>
  <cp:revision>2</cp:revision>
  <dcterms:created xsi:type="dcterms:W3CDTF">2020-08-19T21:18:33Z</dcterms:created>
  <dcterms:modified xsi:type="dcterms:W3CDTF">2020-10-22T23:01:12Z</dcterms:modified>
</cp:coreProperties>
</file>